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318" r:id="rId2"/>
    <p:sldId id="319" r:id="rId3"/>
    <p:sldId id="320" r:id="rId4"/>
    <p:sldId id="270" r:id="rId5"/>
    <p:sldId id="305" r:id="rId6"/>
    <p:sldId id="312" r:id="rId7"/>
    <p:sldId id="314" r:id="rId8"/>
    <p:sldId id="321" r:id="rId9"/>
    <p:sldId id="313" r:id="rId10"/>
    <p:sldId id="264" r:id="rId11"/>
    <p:sldId id="322" r:id="rId12"/>
    <p:sldId id="308" r:id="rId13"/>
    <p:sldId id="309" r:id="rId14"/>
    <p:sldId id="311" r:id="rId15"/>
    <p:sldId id="276" r:id="rId16"/>
    <p:sldId id="304" r:id="rId17"/>
    <p:sldId id="274" r:id="rId18"/>
    <p:sldId id="299" r:id="rId19"/>
    <p:sldId id="256" r:id="rId20"/>
    <p:sldId id="261" r:id="rId21"/>
    <p:sldId id="258" r:id="rId22"/>
    <p:sldId id="265" r:id="rId23"/>
    <p:sldId id="263" r:id="rId24"/>
    <p:sldId id="277" r:id="rId25"/>
    <p:sldId id="31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48"/>
    <p:restoredTop sz="94830"/>
  </p:normalViewPr>
  <p:slideViewPr>
    <p:cSldViewPr snapToGrid="0" snapToObjects="1">
      <p:cViewPr varScale="1">
        <p:scale>
          <a:sx n="121" d="100"/>
          <a:sy n="121" d="100"/>
        </p:scale>
        <p:origin x="114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8DEF36-1A86-F54D-B2E7-FCD179D157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709BE8-1F69-E241-9D7F-8D556CDDC6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89C9F1-B065-654B-806E-327516B3543E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3A91AC-6BC7-D944-A12F-243C864D69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453C5F-2CC9-704F-B104-02B7942262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0EE35-2255-E743-BDD4-2F64B3D01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26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062CC-6F3B-DF4C-8220-F225CDD5BE37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B4D9DA-D1E4-D74B-8D87-0617D83DB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04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4D9DA-D1E4-D74B-8D87-0617D83DB0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87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4D9DA-D1E4-D74B-8D87-0617D83DB07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19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4D9DA-D1E4-D74B-8D87-0617D83DB07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017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B9CFB-97E1-CA42-84A2-D6FA836603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5A60C8-EEDB-944F-8C2A-5594CA238E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7E6D2-5DE8-7D4D-A1CC-189FD4786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62455-0A6A-774E-B935-2C8D081D9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1A572-F637-224F-87AC-9C28E3852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35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B81B9-3D20-EC49-9C4C-AB3868E89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71A48B-B504-AA45-984A-C388BDAEFB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C09F4-02F8-5241-8DB5-27012A701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1198B-3AD2-0C48-B352-0238C27EA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E7AE6-EAD6-E845-9F83-6D68907EA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86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3DAB94-433E-2047-9AD9-19EF8E703C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BB1AED-0800-EA4C-8837-B4660BBB83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1893E-1B53-184E-9F31-6EE4DB242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047E6-2249-F148-A552-331FF31A6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E872D-3E50-AB40-8869-4EB7BF358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396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5BDCB-D06F-7647-AE94-BB0DE7017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B79BE-158A-844B-A6FF-452FA7860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9F1B3-E0EE-9B40-8C9C-DA9EB2F71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6640A-AB8C-D440-B785-CA51366C0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15EE4-1A67-1043-8078-FCCD59D4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640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F399C-91B5-5E44-A4D5-162C2743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46C7B-74CB-A34C-96E7-A7BC74C57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2655AF-22A0-C644-A95F-F05FF5E18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89D3-BD39-C34A-B1D6-EB4188D23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1A10D-31E5-E44F-91A9-3193F9DEC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02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624E3-1372-4041-8544-33824CC90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0EA23-19D3-144C-A21C-6B258A1BAE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95FBAA-0A98-2644-A55A-5AC6C8ED4A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09320-56B0-064B-B704-CEF642D35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456208-1E1B-004D-949C-BFC5F4A20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DCEDFE-B3FB-4D44-9119-541AC1F2D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139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CE7C5-0812-8648-B3BD-56985EE75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06BE7-BB92-F646-A571-8E7D9ECF8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849BA2-B42F-3442-BDEB-AF9D36B04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387AFE-2A95-B74B-B81E-C8C1C01E0F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4CA3E2-7359-4346-9146-0B28ABF7FC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1A9CE0-61D4-174F-86F8-8C5970003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88025C-293B-3A40-80A2-2211DF822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F3CA2-8C8B-E140-A9A8-381DAF97B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57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4CAD4-9164-F447-9514-BC8958148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371EC6-1763-9C4F-A7C1-4C2E25F65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43AAC5-6373-434C-BDB7-212B47D2B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D01C9D-9ABC-AD40-950F-F0D5E6A2A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047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CC1EB0-8F63-B44D-8871-B19C4E924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CD4C3-736D-3342-BB0D-B75C51A74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1AA24-BE04-FF4E-8AF7-88D1B1F59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023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5E1B8-2A27-5D41-AD02-F5C541084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52DF5-9713-1341-BC0C-56769961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A95738-C2CF-304C-8A39-F298E3499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2035-6D3C-6247-AA40-9B68B08FF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929CF-3884-4A49-AB6F-26F4D203B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A668B3-7D6B-E44D-A291-C3447DC33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566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052ED-A320-1145-A965-5D34ADB12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4BB7D1-FDA8-D046-A462-A9A1931845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1832B-1DE7-1F43-AABE-ECC71769B6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91926-151B-6144-BFFD-65FEED8D6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111AE3-CD65-3D44-B109-03BD45B27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F9FF2B-E66C-2948-B3D1-DA09BABB5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605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4652C3-0041-3D45-B71E-D0673D66A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1C3543-9550-8443-B715-014A6B8D9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4849D-0442-6D4B-9971-0C8AF777A7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82981-B62A-8F42-8DB8-C6449B4F1F84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018C8-0291-F040-B31A-8BC246C43B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DD389-7B26-4F4F-B32A-77139AD135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8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91B7E-F3FA-10EE-3441-1AF4581AA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Pset</a:t>
            </a:r>
            <a:r>
              <a:rPr lang="en-US" dirty="0"/>
              <a:t> 9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0D4A37-1D76-E987-8E63-ACAFFA8C51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60538" y="365125"/>
            <a:ext cx="9444236" cy="58118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753D15-B340-07DF-78E3-E29E15893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26" y="1443201"/>
            <a:ext cx="2427312" cy="12234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0110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32C9018A-5B24-613E-9995-48674F8764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4"/>
          <a:stretch/>
        </p:blipFill>
        <p:spPr>
          <a:xfrm>
            <a:off x="4751785" y="15733"/>
            <a:ext cx="7420027" cy="41720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9EEBE7-832B-804A-3213-ED5B51D72069}"/>
              </a:ext>
            </a:extLst>
          </p:cNvPr>
          <p:cNvSpPr txBox="1"/>
          <p:nvPr/>
        </p:nvSpPr>
        <p:spPr>
          <a:xfrm>
            <a:off x="184935" y="164387"/>
            <a:ext cx="4037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C981DD-97CC-97ED-87FE-05E5A95D989F}"/>
              </a:ext>
            </a:extLst>
          </p:cNvPr>
          <p:cNvGrpSpPr/>
          <p:nvPr/>
        </p:nvGrpSpPr>
        <p:grpSpPr>
          <a:xfrm>
            <a:off x="91047" y="2070538"/>
            <a:ext cx="8811219" cy="4724656"/>
            <a:chOff x="1247178" y="678379"/>
            <a:chExt cx="10789920" cy="592762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DC9980E-A2C1-2667-B66B-46D3D7276347}"/>
                </a:ext>
              </a:extLst>
            </p:cNvPr>
            <p:cNvSpPr/>
            <p:nvPr/>
          </p:nvSpPr>
          <p:spPr>
            <a:xfrm>
              <a:off x="3794938" y="1670369"/>
              <a:ext cx="1719152" cy="300038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F7556EE-54EB-B3ED-9B49-27C292B0F471}"/>
                </a:ext>
              </a:extLst>
            </p:cNvPr>
            <p:cNvCxnSpPr/>
            <p:nvPr/>
          </p:nvCxnSpPr>
          <p:spPr>
            <a:xfrm flipH="1">
              <a:off x="3794938" y="1324710"/>
              <a:ext cx="276002" cy="345659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E29B7AF-670B-7712-D6C3-20F71BCE78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0350" y="2030232"/>
              <a:ext cx="899339" cy="955856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4A3AFFD-CDF4-8ADD-CB2A-53B5A0A3E52A}"/>
                </a:ext>
              </a:extLst>
            </p:cNvPr>
            <p:cNvSpPr/>
            <p:nvPr/>
          </p:nvSpPr>
          <p:spPr>
            <a:xfrm>
              <a:off x="2116931" y="3877612"/>
              <a:ext cx="1719152" cy="300038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C53EE1D-67E7-E424-E2EC-A8BF5C3193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0484" y="3456487"/>
              <a:ext cx="116844" cy="326874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C52A433-19D3-B4D4-B5A0-29D5BD1C90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31" y="4191078"/>
              <a:ext cx="449670" cy="1103935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E0164B8-DF14-68BD-5FE0-EC035B9F0F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9110" y="4279356"/>
              <a:ext cx="431339" cy="1022322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66858EF-20CF-D1C1-9ECB-F5179CE082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0602" y="2143553"/>
              <a:ext cx="819734" cy="925776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16143AF-C6B1-F35A-93EF-5C3F47EA313C}"/>
                </a:ext>
              </a:extLst>
            </p:cNvPr>
            <p:cNvCxnSpPr>
              <a:cxnSpLocks/>
            </p:cNvCxnSpPr>
            <p:nvPr/>
          </p:nvCxnSpPr>
          <p:spPr>
            <a:xfrm>
              <a:off x="5217819" y="2143553"/>
              <a:ext cx="1004776" cy="842535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76B76C8-AD93-CFD5-0622-25A2486930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0220" y="4191078"/>
              <a:ext cx="691836" cy="1005833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F81075F-31EE-FD7D-ADA5-E9A6F0E288DE}"/>
                </a:ext>
              </a:extLst>
            </p:cNvPr>
            <p:cNvSpPr/>
            <p:nvPr/>
          </p:nvSpPr>
          <p:spPr>
            <a:xfrm>
              <a:off x="5782562" y="3876371"/>
              <a:ext cx="1719152" cy="300038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6735A7F-37FF-D642-76F3-24C9ED9588E2}"/>
                </a:ext>
              </a:extLst>
            </p:cNvPr>
            <p:cNvCxnSpPr/>
            <p:nvPr/>
          </p:nvCxnSpPr>
          <p:spPr>
            <a:xfrm flipH="1">
              <a:off x="6076096" y="3522253"/>
              <a:ext cx="276002" cy="345659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C15E0B1-5FA2-0785-6E28-EE3C62A581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9548" y="4274511"/>
              <a:ext cx="689484" cy="1068643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53CC99C-2BA5-795E-2901-430167A2EC9C}"/>
                </a:ext>
              </a:extLst>
            </p:cNvPr>
            <p:cNvCxnSpPr>
              <a:cxnSpLocks/>
            </p:cNvCxnSpPr>
            <p:nvPr/>
          </p:nvCxnSpPr>
          <p:spPr>
            <a:xfrm>
              <a:off x="6897596" y="4321777"/>
              <a:ext cx="688073" cy="1021377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B2D02BF-9121-E6B4-77AD-9F26545EB2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77598" y="4191078"/>
              <a:ext cx="659926" cy="983776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2450FD3-8F06-A419-397E-1ABE6852AF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0019" y="3541975"/>
              <a:ext cx="131550" cy="334396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47F83B6-4E12-6CC6-8659-9FF8E5F9B1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2180" y="3522253"/>
              <a:ext cx="256830" cy="264869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72DECAF-E208-E7A2-BC2B-D8D5FB8DB1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61948" y="1970407"/>
              <a:ext cx="1219344" cy="1028952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B80E15A3-1FEF-1FE9-EA4A-AAE1E49A9B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00589" y="1276570"/>
              <a:ext cx="291644" cy="340904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4CDFBA4B-4ED0-BA11-B053-E053E507C5BB}"/>
                </a:ext>
              </a:extLst>
            </p:cNvPr>
            <p:cNvGrpSpPr/>
            <p:nvPr/>
          </p:nvGrpSpPr>
          <p:grpSpPr>
            <a:xfrm>
              <a:off x="1247178" y="5777451"/>
              <a:ext cx="10789920" cy="828557"/>
              <a:chOff x="1247178" y="5777451"/>
              <a:chExt cx="10789920" cy="828557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96A9CD37-E029-5D61-DDB9-E92CDD5770B7}"/>
                  </a:ext>
                </a:extLst>
              </p:cNvPr>
              <p:cNvGrpSpPr/>
              <p:nvPr/>
            </p:nvGrpSpPr>
            <p:grpSpPr>
              <a:xfrm>
                <a:off x="1918602" y="5819730"/>
                <a:ext cx="923305" cy="561281"/>
                <a:chOff x="1918602" y="5819730"/>
                <a:chExt cx="923305" cy="561281"/>
              </a:xfrm>
            </p:grpSpPr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2FE8E52E-FC3F-CBDC-D740-55DDF9F7B602}"/>
                    </a:ext>
                  </a:extLst>
                </p:cNvPr>
                <p:cNvSpPr/>
                <p:nvPr/>
              </p:nvSpPr>
              <p:spPr>
                <a:xfrm>
                  <a:off x="1918602" y="6176320"/>
                  <a:ext cx="923305" cy="204691"/>
                </a:xfrm>
                <a:prstGeom prst="ellipse">
                  <a:avLst/>
                </a:prstGeom>
                <a:noFill/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75FF1FFA-D0C8-4AB4-7871-3EB5F017B029}"/>
                    </a:ext>
                  </a:extLst>
                </p:cNvPr>
                <p:cNvGrpSpPr/>
                <p:nvPr/>
              </p:nvGrpSpPr>
              <p:grpSpPr>
                <a:xfrm>
                  <a:off x="2216998" y="5819730"/>
                  <a:ext cx="327649" cy="376630"/>
                  <a:chOff x="10956892" y="3865137"/>
                  <a:chExt cx="327649" cy="376630"/>
                </a:xfrm>
              </p:grpSpPr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E8A1840B-982C-68E8-B9F3-87AEC89DAF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1126431" y="3876178"/>
                    <a:ext cx="1" cy="365589"/>
                  </a:xfrm>
                  <a:prstGeom prst="line">
                    <a:avLst/>
                  </a:prstGeom>
                  <a:ln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Arrow Connector 87">
                    <a:extLst>
                      <a:ext uri="{FF2B5EF4-FFF2-40B4-BE49-F238E27FC236}">
                        <a16:creationId xmlns:a16="http://schemas.microsoft.com/office/drawing/2014/main" id="{09FB4792-CF8F-FABE-BCC9-CB5235104C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956892" y="3874383"/>
                    <a:ext cx="0" cy="328125"/>
                  </a:xfrm>
                  <a:prstGeom prst="straightConnector1">
                    <a:avLst/>
                  </a:prstGeom>
                  <a:ln w="41275">
                    <a:solidFill>
                      <a:srgbClr val="FF0000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Arrow Connector 88">
                    <a:extLst>
                      <a:ext uri="{FF2B5EF4-FFF2-40B4-BE49-F238E27FC236}">
                        <a16:creationId xmlns:a16="http://schemas.microsoft.com/office/drawing/2014/main" id="{7281F539-3655-D16A-46FF-64E8A14CA4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1284541" y="3865137"/>
                    <a:ext cx="0" cy="325941"/>
                  </a:xfrm>
                  <a:prstGeom prst="straightConnector1">
                    <a:avLst/>
                  </a:prstGeom>
                  <a:ln w="41275">
                    <a:solidFill>
                      <a:srgbClr val="FF0000"/>
                    </a:solidFill>
                    <a:prstDash val="sysDot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5265ED57-271D-3F4D-D582-BC71615DAF8C}"/>
                  </a:ext>
                </a:extLst>
              </p:cNvPr>
              <p:cNvGrpSpPr/>
              <p:nvPr/>
            </p:nvGrpSpPr>
            <p:grpSpPr>
              <a:xfrm>
                <a:off x="5026434" y="5819730"/>
                <a:ext cx="923305" cy="561281"/>
                <a:chOff x="1918602" y="5819730"/>
                <a:chExt cx="923305" cy="561281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64C8D2B7-4037-21FA-B44D-27BCE8C7E558}"/>
                    </a:ext>
                  </a:extLst>
                </p:cNvPr>
                <p:cNvSpPr/>
                <p:nvPr/>
              </p:nvSpPr>
              <p:spPr>
                <a:xfrm>
                  <a:off x="1918602" y="6176320"/>
                  <a:ext cx="923305" cy="204691"/>
                </a:xfrm>
                <a:prstGeom prst="ellipse">
                  <a:avLst/>
                </a:prstGeom>
                <a:noFill/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5EB12ECF-5B05-438A-41F2-7CBA6BED240D}"/>
                    </a:ext>
                  </a:extLst>
                </p:cNvPr>
                <p:cNvGrpSpPr/>
                <p:nvPr/>
              </p:nvGrpSpPr>
              <p:grpSpPr>
                <a:xfrm>
                  <a:off x="2216998" y="5819730"/>
                  <a:ext cx="327649" cy="376630"/>
                  <a:chOff x="10956892" y="3865137"/>
                  <a:chExt cx="327649" cy="376630"/>
                </a:xfrm>
              </p:grpSpPr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41D397A6-321D-531E-173C-8961DCE661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1126431" y="3876178"/>
                    <a:ext cx="1" cy="365589"/>
                  </a:xfrm>
                  <a:prstGeom prst="line">
                    <a:avLst/>
                  </a:prstGeom>
                  <a:ln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Arrow Connector 82">
                    <a:extLst>
                      <a:ext uri="{FF2B5EF4-FFF2-40B4-BE49-F238E27FC236}">
                        <a16:creationId xmlns:a16="http://schemas.microsoft.com/office/drawing/2014/main" id="{7AC9891E-DCCC-5088-F5BB-A205918AD0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956892" y="3874383"/>
                    <a:ext cx="0" cy="328125"/>
                  </a:xfrm>
                  <a:prstGeom prst="straightConnector1">
                    <a:avLst/>
                  </a:prstGeom>
                  <a:ln w="41275">
                    <a:solidFill>
                      <a:srgbClr val="FF0000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Arrow Connector 83">
                    <a:extLst>
                      <a:ext uri="{FF2B5EF4-FFF2-40B4-BE49-F238E27FC236}">
                        <a16:creationId xmlns:a16="http://schemas.microsoft.com/office/drawing/2014/main" id="{41C3C1BC-4F0F-1944-19CF-E1362CEB43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1284541" y="3865137"/>
                    <a:ext cx="0" cy="325941"/>
                  </a:xfrm>
                  <a:prstGeom prst="straightConnector1">
                    <a:avLst/>
                  </a:prstGeom>
                  <a:ln w="41275">
                    <a:solidFill>
                      <a:srgbClr val="FF0000"/>
                    </a:solidFill>
                    <a:prstDash val="sysDot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14661502-32A6-F7D9-0225-09DC5C627711}"/>
                  </a:ext>
                </a:extLst>
              </p:cNvPr>
              <p:cNvGrpSpPr/>
              <p:nvPr/>
            </p:nvGrpSpPr>
            <p:grpSpPr>
              <a:xfrm>
                <a:off x="7416079" y="5828976"/>
                <a:ext cx="923305" cy="561281"/>
                <a:chOff x="1918602" y="5819730"/>
                <a:chExt cx="923305" cy="561281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699DB29B-0049-2B25-8D9C-0539EA441A67}"/>
                    </a:ext>
                  </a:extLst>
                </p:cNvPr>
                <p:cNvSpPr/>
                <p:nvPr/>
              </p:nvSpPr>
              <p:spPr>
                <a:xfrm>
                  <a:off x="1918602" y="6176320"/>
                  <a:ext cx="923305" cy="204691"/>
                </a:xfrm>
                <a:prstGeom prst="ellipse">
                  <a:avLst/>
                </a:prstGeom>
                <a:noFill/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765EE0DB-3FE0-0794-84AC-3632ABFE7E86}"/>
                    </a:ext>
                  </a:extLst>
                </p:cNvPr>
                <p:cNvGrpSpPr/>
                <p:nvPr/>
              </p:nvGrpSpPr>
              <p:grpSpPr>
                <a:xfrm>
                  <a:off x="2216998" y="5819730"/>
                  <a:ext cx="327649" cy="376630"/>
                  <a:chOff x="10956892" y="3865137"/>
                  <a:chExt cx="327649" cy="376630"/>
                </a:xfrm>
              </p:grpSpPr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531F068D-5790-F90B-0CFC-ABF7BFC826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1126431" y="3876178"/>
                    <a:ext cx="1" cy="365589"/>
                  </a:xfrm>
                  <a:prstGeom prst="line">
                    <a:avLst/>
                  </a:prstGeom>
                  <a:ln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Arrow Connector 76">
                    <a:extLst>
                      <a:ext uri="{FF2B5EF4-FFF2-40B4-BE49-F238E27FC236}">
                        <a16:creationId xmlns:a16="http://schemas.microsoft.com/office/drawing/2014/main" id="{BE8976D3-D428-0FDF-567E-5AB2D5B7DC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956892" y="3874383"/>
                    <a:ext cx="0" cy="328125"/>
                  </a:xfrm>
                  <a:prstGeom prst="straightConnector1">
                    <a:avLst/>
                  </a:prstGeom>
                  <a:ln w="41275">
                    <a:solidFill>
                      <a:srgbClr val="FF0000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>
                    <a:extLst>
                      <a:ext uri="{FF2B5EF4-FFF2-40B4-BE49-F238E27FC236}">
                        <a16:creationId xmlns:a16="http://schemas.microsoft.com/office/drawing/2014/main" id="{974C3363-57D9-7E65-F1F1-9E9EAC62AF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1284541" y="3865137"/>
                    <a:ext cx="0" cy="325941"/>
                  </a:xfrm>
                  <a:prstGeom prst="straightConnector1">
                    <a:avLst/>
                  </a:prstGeom>
                  <a:ln w="41275">
                    <a:solidFill>
                      <a:srgbClr val="FF0000"/>
                    </a:solidFill>
                    <a:prstDash val="sysDot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6D370096-BCCC-EC5D-2178-683BE6C18EC2}"/>
                  </a:ext>
                </a:extLst>
              </p:cNvPr>
              <p:cNvSpPr/>
              <p:nvPr/>
            </p:nvSpPr>
            <p:spPr>
              <a:xfrm>
                <a:off x="1247178" y="5777451"/>
                <a:ext cx="10789920" cy="828557"/>
              </a:xfrm>
              <a:prstGeom prst="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FEB1C8E-0796-B3DE-BC15-4BB826175EF3}"/>
                </a:ext>
              </a:extLst>
            </p:cNvPr>
            <p:cNvSpPr txBox="1"/>
            <p:nvPr/>
          </p:nvSpPr>
          <p:spPr>
            <a:xfrm>
              <a:off x="1583473" y="5295015"/>
              <a:ext cx="1457105" cy="65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L1 -30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1F06268-05E9-4BC5-022B-B6FF0DF4EF81}"/>
                </a:ext>
              </a:extLst>
            </p:cNvPr>
            <p:cNvSpPr txBox="1"/>
            <p:nvPr/>
          </p:nvSpPr>
          <p:spPr>
            <a:xfrm>
              <a:off x="4699922" y="5295013"/>
              <a:ext cx="1457105" cy="65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L2 - 50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E210DFB-8B44-EE05-D82E-78E10D876A0F}"/>
                </a:ext>
              </a:extLst>
            </p:cNvPr>
            <p:cNvSpPr txBox="1"/>
            <p:nvPr/>
          </p:nvSpPr>
          <p:spPr>
            <a:xfrm>
              <a:off x="7053262" y="5295014"/>
              <a:ext cx="1457105" cy="65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L3 - 60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CA1FA85-10A0-3D3A-E1A4-D8EA72FD692E}"/>
                </a:ext>
              </a:extLst>
            </p:cNvPr>
            <p:cNvSpPr txBox="1"/>
            <p:nvPr/>
          </p:nvSpPr>
          <p:spPr>
            <a:xfrm>
              <a:off x="2055494" y="2986696"/>
              <a:ext cx="1717395" cy="65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M1 - 20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3B5816F-0F8D-BF3F-A4A6-F745B888A828}"/>
                </a:ext>
              </a:extLst>
            </p:cNvPr>
            <p:cNvSpPr txBox="1"/>
            <p:nvPr/>
          </p:nvSpPr>
          <p:spPr>
            <a:xfrm>
              <a:off x="5787199" y="2986697"/>
              <a:ext cx="1717395" cy="65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M2 - 40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0843915-7D60-A10E-BDEC-FC9D4304150A}"/>
                </a:ext>
              </a:extLst>
            </p:cNvPr>
            <p:cNvSpPr txBox="1"/>
            <p:nvPr/>
          </p:nvSpPr>
          <p:spPr>
            <a:xfrm>
              <a:off x="3650236" y="678379"/>
              <a:ext cx="2008557" cy="65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TOP1 - 10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CDB4DFB-A254-2FAF-5666-150276E6E722}"/>
                </a:ext>
              </a:extLst>
            </p:cNvPr>
            <p:cNvCxnSpPr>
              <a:cxnSpLocks/>
              <a:stCxn id="64" idx="2"/>
              <a:endCxn id="62" idx="0"/>
            </p:cNvCxnSpPr>
            <p:nvPr/>
          </p:nvCxnSpPr>
          <p:spPr>
            <a:xfrm flipH="1">
              <a:off x="2914192" y="1334819"/>
              <a:ext cx="1740323" cy="16518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E90001C-E980-00BF-2723-7414B8AF8283}"/>
                </a:ext>
              </a:extLst>
            </p:cNvPr>
            <p:cNvCxnSpPr>
              <a:cxnSpLocks/>
              <a:stCxn id="62" idx="2"/>
              <a:endCxn id="52" idx="0"/>
            </p:cNvCxnSpPr>
            <p:nvPr/>
          </p:nvCxnSpPr>
          <p:spPr>
            <a:xfrm flipH="1">
              <a:off x="2312026" y="3643136"/>
              <a:ext cx="602166" cy="16518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A62488B-D90E-CA01-8343-B5CCDD6EA19B}"/>
                </a:ext>
              </a:extLst>
            </p:cNvPr>
            <p:cNvCxnSpPr>
              <a:cxnSpLocks/>
              <a:stCxn id="64" idx="2"/>
              <a:endCxn id="63" idx="0"/>
            </p:cNvCxnSpPr>
            <p:nvPr/>
          </p:nvCxnSpPr>
          <p:spPr>
            <a:xfrm>
              <a:off x="4654515" y="1334819"/>
              <a:ext cx="1991382" cy="16518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37C2BE-803A-C87C-8533-F5E8EF03AB62}"/>
                </a:ext>
              </a:extLst>
            </p:cNvPr>
            <p:cNvCxnSpPr>
              <a:cxnSpLocks/>
              <a:stCxn id="63" idx="2"/>
              <a:endCxn id="59" idx="0"/>
            </p:cNvCxnSpPr>
            <p:nvPr/>
          </p:nvCxnSpPr>
          <p:spPr>
            <a:xfrm flipH="1">
              <a:off x="5428475" y="3643137"/>
              <a:ext cx="1217422" cy="16518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20DA629-CF66-2F02-138B-3B7112297A4E}"/>
                </a:ext>
              </a:extLst>
            </p:cNvPr>
            <p:cNvCxnSpPr>
              <a:cxnSpLocks/>
              <a:stCxn id="63" idx="2"/>
              <a:endCxn id="61" idx="0"/>
            </p:cNvCxnSpPr>
            <p:nvPr/>
          </p:nvCxnSpPr>
          <p:spPr>
            <a:xfrm>
              <a:off x="6645897" y="3643137"/>
              <a:ext cx="1135919" cy="16518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7480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C2CC4-99C9-571C-2A02-7020D36DA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4AD873-E3AA-ADE9-FBEB-5B7D701F7910}"/>
              </a:ext>
            </a:extLst>
          </p:cNvPr>
          <p:cNvCxnSpPr>
            <a:cxnSpLocks/>
          </p:cNvCxnSpPr>
          <p:nvPr/>
        </p:nvCxnSpPr>
        <p:spPr>
          <a:xfrm flipH="1">
            <a:off x="3040579" y="1324710"/>
            <a:ext cx="1591008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D533CAC-0C02-44D4-0E44-0B024CEBF590}"/>
              </a:ext>
            </a:extLst>
          </p:cNvPr>
          <p:cNvCxnSpPr>
            <a:cxnSpLocks/>
          </p:cNvCxnSpPr>
          <p:nvPr/>
        </p:nvCxnSpPr>
        <p:spPr>
          <a:xfrm flipH="1">
            <a:off x="2397642" y="3633026"/>
            <a:ext cx="64293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CB0919-C9DF-28D4-29FC-C59BC73F7052}"/>
              </a:ext>
            </a:extLst>
          </p:cNvPr>
          <p:cNvCxnSpPr>
            <a:cxnSpLocks/>
          </p:cNvCxnSpPr>
          <p:nvPr/>
        </p:nvCxnSpPr>
        <p:spPr>
          <a:xfrm>
            <a:off x="4631587" y="1324710"/>
            <a:ext cx="201055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8C36BD3-CB93-79FB-DDC6-026F542415EB}"/>
              </a:ext>
            </a:extLst>
          </p:cNvPr>
          <p:cNvCxnSpPr>
            <a:cxnSpLocks/>
          </p:cNvCxnSpPr>
          <p:nvPr/>
        </p:nvCxnSpPr>
        <p:spPr>
          <a:xfrm flipH="1">
            <a:off x="5514091" y="3633027"/>
            <a:ext cx="1128048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BD97B43-EF66-502B-D917-918D9959AA5B}"/>
              </a:ext>
            </a:extLst>
          </p:cNvPr>
          <p:cNvCxnSpPr>
            <a:cxnSpLocks/>
          </p:cNvCxnSpPr>
          <p:nvPr/>
        </p:nvCxnSpPr>
        <p:spPr>
          <a:xfrm>
            <a:off x="6642139" y="3633027"/>
            <a:ext cx="1225292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E8EBB2DF-5F5A-094A-CE53-9CCE04CF51BB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4716A5B-FFDC-9CD6-265D-C12C8B091946}"/>
              </a:ext>
            </a:extLst>
          </p:cNvPr>
          <p:cNvCxnSpPr/>
          <p:nvPr/>
        </p:nvCxnSpPr>
        <p:spPr>
          <a:xfrm flipH="1">
            <a:off x="3794938" y="1324710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F61C561-0FB6-C6F3-8E0C-D2439D1305B9}"/>
              </a:ext>
            </a:extLst>
          </p:cNvPr>
          <p:cNvCxnSpPr>
            <a:cxnSpLocks/>
          </p:cNvCxnSpPr>
          <p:nvPr/>
        </p:nvCxnSpPr>
        <p:spPr>
          <a:xfrm flipH="1">
            <a:off x="2800350" y="2030232"/>
            <a:ext cx="899339" cy="95585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A446F714-EA9B-124F-E0CE-DA076F30F1E3}"/>
              </a:ext>
            </a:extLst>
          </p:cNvPr>
          <p:cNvSpPr/>
          <p:nvPr/>
        </p:nvSpPr>
        <p:spPr>
          <a:xfrm>
            <a:off x="2116931" y="3877612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D451C0F-D73A-5D3A-E931-5C4EA66FF3D9}"/>
              </a:ext>
            </a:extLst>
          </p:cNvPr>
          <p:cNvCxnSpPr>
            <a:cxnSpLocks/>
          </p:cNvCxnSpPr>
          <p:nvPr/>
        </p:nvCxnSpPr>
        <p:spPr>
          <a:xfrm flipH="1">
            <a:off x="2620484" y="3456487"/>
            <a:ext cx="116844" cy="32687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D04E30E-9879-66A1-7E49-4805CDE4C50C}"/>
              </a:ext>
            </a:extLst>
          </p:cNvPr>
          <p:cNvCxnSpPr>
            <a:cxnSpLocks/>
          </p:cNvCxnSpPr>
          <p:nvPr/>
        </p:nvCxnSpPr>
        <p:spPr>
          <a:xfrm flipH="1">
            <a:off x="2116931" y="4191078"/>
            <a:ext cx="449670" cy="11039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9E3E36C-2AF7-E632-3769-39EC7354B27F}"/>
              </a:ext>
            </a:extLst>
          </p:cNvPr>
          <p:cNvCxnSpPr>
            <a:cxnSpLocks/>
          </p:cNvCxnSpPr>
          <p:nvPr/>
        </p:nvCxnSpPr>
        <p:spPr>
          <a:xfrm flipV="1">
            <a:off x="2719110" y="4279356"/>
            <a:ext cx="431339" cy="102232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0BFF7F7-632A-F071-4A52-FE7124CE8630}"/>
              </a:ext>
            </a:extLst>
          </p:cNvPr>
          <p:cNvCxnSpPr>
            <a:cxnSpLocks/>
          </p:cNvCxnSpPr>
          <p:nvPr/>
        </p:nvCxnSpPr>
        <p:spPr>
          <a:xfrm flipV="1">
            <a:off x="3440602" y="2143553"/>
            <a:ext cx="819734" cy="925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E4EA6B6-28AD-47E3-D4CA-0C4295D282D5}"/>
              </a:ext>
            </a:extLst>
          </p:cNvPr>
          <p:cNvCxnSpPr>
            <a:cxnSpLocks/>
          </p:cNvCxnSpPr>
          <p:nvPr/>
        </p:nvCxnSpPr>
        <p:spPr>
          <a:xfrm>
            <a:off x="5217819" y="2143553"/>
            <a:ext cx="1004776" cy="842535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25F2E65-AE96-9680-6C74-A8D33C13ECBD}"/>
              </a:ext>
            </a:extLst>
          </p:cNvPr>
          <p:cNvCxnSpPr>
            <a:cxnSpLocks/>
          </p:cNvCxnSpPr>
          <p:nvPr/>
        </p:nvCxnSpPr>
        <p:spPr>
          <a:xfrm flipH="1">
            <a:off x="5370220" y="4191078"/>
            <a:ext cx="691836" cy="100583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9C13C705-CB07-984D-B159-0E63990509FE}"/>
              </a:ext>
            </a:extLst>
          </p:cNvPr>
          <p:cNvSpPr/>
          <p:nvPr/>
        </p:nvSpPr>
        <p:spPr>
          <a:xfrm>
            <a:off x="5782562" y="3876371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97DB4FD-97F8-06D4-7481-48A48C887204}"/>
              </a:ext>
            </a:extLst>
          </p:cNvPr>
          <p:cNvCxnSpPr/>
          <p:nvPr/>
        </p:nvCxnSpPr>
        <p:spPr>
          <a:xfrm flipH="1">
            <a:off x="6076096" y="3522253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56EB82D-E34F-B963-D276-AAFBE5A14BB5}"/>
              </a:ext>
            </a:extLst>
          </p:cNvPr>
          <p:cNvCxnSpPr>
            <a:cxnSpLocks/>
          </p:cNvCxnSpPr>
          <p:nvPr/>
        </p:nvCxnSpPr>
        <p:spPr>
          <a:xfrm flipV="1">
            <a:off x="5769548" y="4274511"/>
            <a:ext cx="689484" cy="1068643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B468D07-1F4A-F417-52CE-615908BE506B}"/>
              </a:ext>
            </a:extLst>
          </p:cNvPr>
          <p:cNvCxnSpPr>
            <a:cxnSpLocks/>
          </p:cNvCxnSpPr>
          <p:nvPr/>
        </p:nvCxnSpPr>
        <p:spPr>
          <a:xfrm>
            <a:off x="6897596" y="4321777"/>
            <a:ext cx="688073" cy="1021377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CC646F8-AD13-F53A-7817-7216C5492CBC}"/>
              </a:ext>
            </a:extLst>
          </p:cNvPr>
          <p:cNvCxnSpPr>
            <a:cxnSpLocks/>
          </p:cNvCxnSpPr>
          <p:nvPr/>
        </p:nvCxnSpPr>
        <p:spPr>
          <a:xfrm flipH="1" flipV="1">
            <a:off x="7377598" y="4191078"/>
            <a:ext cx="659926" cy="983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2DE72E7-4248-81A9-61A5-2BA34FD22AD6}"/>
              </a:ext>
            </a:extLst>
          </p:cNvPr>
          <p:cNvCxnSpPr>
            <a:cxnSpLocks/>
          </p:cNvCxnSpPr>
          <p:nvPr/>
        </p:nvCxnSpPr>
        <p:spPr>
          <a:xfrm flipV="1">
            <a:off x="3250019" y="3541975"/>
            <a:ext cx="131550" cy="33439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DE9DF34-D7A0-ABBD-A272-CF563AE20372}"/>
              </a:ext>
            </a:extLst>
          </p:cNvPr>
          <p:cNvCxnSpPr>
            <a:cxnSpLocks/>
          </p:cNvCxnSpPr>
          <p:nvPr/>
        </p:nvCxnSpPr>
        <p:spPr>
          <a:xfrm flipH="1" flipV="1">
            <a:off x="6932180" y="3522253"/>
            <a:ext cx="256830" cy="264869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8C43B7C-FA24-6EFD-D484-1986BB4133BA}"/>
              </a:ext>
            </a:extLst>
          </p:cNvPr>
          <p:cNvCxnSpPr>
            <a:cxnSpLocks/>
          </p:cNvCxnSpPr>
          <p:nvPr/>
        </p:nvCxnSpPr>
        <p:spPr>
          <a:xfrm flipH="1" flipV="1">
            <a:off x="5661948" y="1970407"/>
            <a:ext cx="1219344" cy="102895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D9327E6-3992-AB61-F1EA-C3C032982F8F}"/>
              </a:ext>
            </a:extLst>
          </p:cNvPr>
          <p:cNvCxnSpPr>
            <a:cxnSpLocks/>
          </p:cNvCxnSpPr>
          <p:nvPr/>
        </p:nvCxnSpPr>
        <p:spPr>
          <a:xfrm flipH="1" flipV="1">
            <a:off x="4900589" y="1276570"/>
            <a:ext cx="291644" cy="340904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963D090-E9F0-70D4-4896-0487DFFCD8A1}"/>
              </a:ext>
            </a:extLst>
          </p:cNvPr>
          <p:cNvCxnSpPr>
            <a:cxnSpLocks/>
          </p:cNvCxnSpPr>
          <p:nvPr/>
        </p:nvCxnSpPr>
        <p:spPr>
          <a:xfrm flipV="1">
            <a:off x="2719110" y="4372417"/>
            <a:ext cx="1579564" cy="92926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90A1DC0-C263-05FE-BB8A-B3AF4EE0D3E1}"/>
              </a:ext>
            </a:extLst>
          </p:cNvPr>
          <p:cNvCxnSpPr>
            <a:cxnSpLocks/>
          </p:cNvCxnSpPr>
          <p:nvPr/>
        </p:nvCxnSpPr>
        <p:spPr>
          <a:xfrm>
            <a:off x="8433234" y="5618178"/>
            <a:ext cx="672909" cy="615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B6F995DD-CCC9-D8CF-48FD-CFEB647F698F}"/>
              </a:ext>
            </a:extLst>
          </p:cNvPr>
          <p:cNvSpPr/>
          <p:nvPr/>
        </p:nvSpPr>
        <p:spPr>
          <a:xfrm rot="2684872">
            <a:off x="4043836" y="4143577"/>
            <a:ext cx="850590" cy="163825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2B6AF3-6023-F9FF-63C5-651D63211822}"/>
              </a:ext>
            </a:extLst>
          </p:cNvPr>
          <p:cNvCxnSpPr>
            <a:cxnSpLocks/>
          </p:cNvCxnSpPr>
          <p:nvPr/>
        </p:nvCxnSpPr>
        <p:spPr>
          <a:xfrm flipV="1">
            <a:off x="4687611" y="3456488"/>
            <a:ext cx="1094951" cy="68104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6EC1FF4-AD1F-7624-9FA9-77FA58E44A0F}"/>
              </a:ext>
            </a:extLst>
          </p:cNvPr>
          <p:cNvCxnSpPr>
            <a:cxnSpLocks/>
          </p:cNvCxnSpPr>
          <p:nvPr/>
        </p:nvCxnSpPr>
        <p:spPr>
          <a:xfrm>
            <a:off x="6881292" y="5393115"/>
            <a:ext cx="626454" cy="15240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3FA4C07-7776-BA92-9CD0-A0619E2A8B59}"/>
              </a:ext>
            </a:extLst>
          </p:cNvPr>
          <p:cNvSpPr txBox="1"/>
          <p:nvPr/>
        </p:nvSpPr>
        <p:spPr>
          <a:xfrm>
            <a:off x="3411281" y="633900"/>
            <a:ext cx="95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39B6D4C-FF25-B58A-18D5-22FFD5D82839}"/>
              </a:ext>
            </a:extLst>
          </p:cNvPr>
          <p:cNvSpPr txBox="1"/>
          <p:nvPr/>
        </p:nvSpPr>
        <p:spPr>
          <a:xfrm>
            <a:off x="3067250" y="1510565"/>
            <a:ext cx="149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(10 )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7DEFAE-6CAB-E59B-8C39-E26CBD25C6DB}"/>
              </a:ext>
            </a:extLst>
          </p:cNvPr>
          <p:cNvSpPr txBox="1"/>
          <p:nvPr/>
        </p:nvSpPr>
        <p:spPr>
          <a:xfrm>
            <a:off x="1583473" y="2949598"/>
            <a:ext cx="149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(10 )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8C476E-FCD4-E791-D6BD-BCDCF9F11CC6}"/>
              </a:ext>
            </a:extLst>
          </p:cNvPr>
          <p:cNvSpPr txBox="1"/>
          <p:nvPr/>
        </p:nvSpPr>
        <p:spPr>
          <a:xfrm>
            <a:off x="1150379" y="3605409"/>
            <a:ext cx="149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(20 10)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99A3083-F7EA-0ED7-F6B9-AF87FC632725}"/>
              </a:ext>
            </a:extLst>
          </p:cNvPr>
          <p:cNvSpPr txBox="1"/>
          <p:nvPr/>
        </p:nvSpPr>
        <p:spPr>
          <a:xfrm>
            <a:off x="911070" y="5275126"/>
            <a:ext cx="149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(20 10)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8BF829E-1CAC-C26B-3ADD-4F1307132648}"/>
              </a:ext>
            </a:extLst>
          </p:cNvPr>
          <p:cNvSpPr txBox="1"/>
          <p:nvPr/>
        </p:nvSpPr>
        <p:spPr>
          <a:xfrm>
            <a:off x="3781564" y="4576483"/>
            <a:ext cx="1954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(30 20 10)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947FCCC-8D18-53D5-89C3-C76ACD5B303F}"/>
              </a:ext>
            </a:extLst>
          </p:cNvPr>
          <p:cNvSpPr txBox="1"/>
          <p:nvPr/>
        </p:nvSpPr>
        <p:spPr>
          <a:xfrm>
            <a:off x="7377598" y="2948601"/>
            <a:ext cx="1954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(30 20 10)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5EA4431-B974-01B7-B999-4753F1937097}"/>
              </a:ext>
            </a:extLst>
          </p:cNvPr>
          <p:cNvSpPr txBox="1"/>
          <p:nvPr/>
        </p:nvSpPr>
        <p:spPr>
          <a:xfrm>
            <a:off x="7456308" y="3727179"/>
            <a:ext cx="253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(40 30 20 10)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9421CC-FCA1-E265-637F-19328F36DCDD}"/>
              </a:ext>
            </a:extLst>
          </p:cNvPr>
          <p:cNvSpPr txBox="1"/>
          <p:nvPr/>
        </p:nvSpPr>
        <p:spPr>
          <a:xfrm>
            <a:off x="1583473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L1 -30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0A6914-6D34-E551-B3A8-17D6DDABA53E}"/>
              </a:ext>
            </a:extLst>
          </p:cNvPr>
          <p:cNvSpPr txBox="1"/>
          <p:nvPr/>
        </p:nvSpPr>
        <p:spPr>
          <a:xfrm>
            <a:off x="4699922" y="5295013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L2 - 50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ECC1C4-D71A-5614-73CE-90C0152C9253}"/>
              </a:ext>
            </a:extLst>
          </p:cNvPr>
          <p:cNvSpPr txBox="1"/>
          <p:nvPr/>
        </p:nvSpPr>
        <p:spPr>
          <a:xfrm>
            <a:off x="7053262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L3 - 60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62F620-6732-F00B-5F4C-9695F22B4CBC}"/>
              </a:ext>
            </a:extLst>
          </p:cNvPr>
          <p:cNvSpPr txBox="1"/>
          <p:nvPr/>
        </p:nvSpPr>
        <p:spPr>
          <a:xfrm>
            <a:off x="2055495" y="2986695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M1 - 20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38C877-BC01-23DA-793F-78C6FEE5DE5B}"/>
              </a:ext>
            </a:extLst>
          </p:cNvPr>
          <p:cNvSpPr txBox="1"/>
          <p:nvPr/>
        </p:nvSpPr>
        <p:spPr>
          <a:xfrm>
            <a:off x="5787199" y="2986696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M2 - 40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A4D940-E771-3635-CA71-B67F573F8C72}"/>
              </a:ext>
            </a:extLst>
          </p:cNvPr>
          <p:cNvSpPr txBox="1"/>
          <p:nvPr/>
        </p:nvSpPr>
        <p:spPr>
          <a:xfrm>
            <a:off x="3650236" y="678379"/>
            <a:ext cx="2008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TOP1 - 10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1DF424-C912-B2FC-5240-9D00566F44CA}"/>
              </a:ext>
            </a:extLst>
          </p:cNvPr>
          <p:cNvSpPr txBox="1"/>
          <p:nvPr/>
        </p:nvSpPr>
        <p:spPr>
          <a:xfrm>
            <a:off x="3508892" y="5305457"/>
            <a:ext cx="253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(40 30 20 10)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866166-0F9B-BF79-6076-81A9F7D24058}"/>
              </a:ext>
            </a:extLst>
          </p:cNvPr>
          <p:cNvSpPr txBox="1"/>
          <p:nvPr/>
        </p:nvSpPr>
        <p:spPr>
          <a:xfrm>
            <a:off x="6233739" y="4690457"/>
            <a:ext cx="2535950" cy="369332"/>
          </a:xfrm>
          <a:prstGeom prst="rect">
            <a:avLst/>
          </a:prstGeom>
          <a:solidFill>
            <a:schemeClr val="bg1">
              <a:alpha val="87356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(50 40 30 20 10)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32D1A4-E486-E2E5-EA8D-20E48D3A838E}"/>
              </a:ext>
            </a:extLst>
          </p:cNvPr>
          <p:cNvSpPr txBox="1"/>
          <p:nvPr/>
        </p:nvSpPr>
        <p:spPr>
          <a:xfrm>
            <a:off x="7781814" y="5848319"/>
            <a:ext cx="253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(50 40 30 20 10)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E01B8B2-44C6-426D-3EF6-A1506779EE8C}"/>
              </a:ext>
            </a:extLst>
          </p:cNvPr>
          <p:cNvSpPr/>
          <p:nvPr/>
        </p:nvSpPr>
        <p:spPr>
          <a:xfrm rot="3260848">
            <a:off x="6253960" y="5194517"/>
            <a:ext cx="605986" cy="123370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0796EC-2010-474D-12E9-BEAECD9C62CA}"/>
              </a:ext>
            </a:extLst>
          </p:cNvPr>
          <p:cNvSpPr txBox="1"/>
          <p:nvPr/>
        </p:nvSpPr>
        <p:spPr>
          <a:xfrm>
            <a:off x="184935" y="164387"/>
            <a:ext cx="4037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trike="sngStrike" dirty="0"/>
              <a:t>bar</a:t>
            </a:r>
            <a:r>
              <a:rPr lang="en-US" sz="2400" dirty="0"/>
              <a:t>  produce-visited-at-nodes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2017892-A828-59EF-2D9D-EEF931F8A868}"/>
              </a:ext>
            </a:extLst>
          </p:cNvPr>
          <p:cNvCxnSpPr>
            <a:cxnSpLocks/>
          </p:cNvCxnSpPr>
          <p:nvPr/>
        </p:nvCxnSpPr>
        <p:spPr>
          <a:xfrm>
            <a:off x="5982282" y="5472394"/>
            <a:ext cx="672909" cy="615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D5138975-8558-4515-C7DD-8C2A34A1296A}"/>
              </a:ext>
            </a:extLst>
          </p:cNvPr>
          <p:cNvSpPr/>
          <p:nvPr/>
        </p:nvSpPr>
        <p:spPr>
          <a:xfrm rot="3260848">
            <a:off x="8889377" y="5530638"/>
            <a:ext cx="605986" cy="123370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68DD0-DC12-8660-CB72-F7BD384F17E6}"/>
              </a:ext>
            </a:extLst>
          </p:cNvPr>
          <p:cNvSpPr txBox="1"/>
          <p:nvPr/>
        </p:nvSpPr>
        <p:spPr>
          <a:xfrm>
            <a:off x="9187873" y="5361685"/>
            <a:ext cx="253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(60 50 40 30 20 10)</a:t>
            </a:r>
          </a:p>
        </p:txBody>
      </p:sp>
    </p:spTree>
    <p:extLst>
      <p:ext uri="{BB962C8B-B14F-4D97-AF65-F5344CB8AC3E}">
        <p14:creationId xmlns:p14="http://schemas.microsoft.com/office/powerpoint/2010/main" val="4189757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4ABD9-51AA-6F4B-7069-F64343FBE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31F679-521A-5210-D4D8-2E59F2599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039" y="1854994"/>
            <a:ext cx="7162800" cy="42926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417A73D-6D73-8EF6-2037-EA620F89B006}"/>
              </a:ext>
            </a:extLst>
          </p:cNvPr>
          <p:cNvGrpSpPr/>
          <p:nvPr/>
        </p:nvGrpSpPr>
        <p:grpSpPr>
          <a:xfrm>
            <a:off x="8236521" y="365125"/>
            <a:ext cx="2694237" cy="1951428"/>
            <a:chOff x="1583473" y="678379"/>
            <a:chExt cx="6926894" cy="533136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EE36EC-22C2-3881-E6E3-C124AEA06502}"/>
                </a:ext>
              </a:extLst>
            </p:cNvPr>
            <p:cNvSpPr txBox="1"/>
            <p:nvPr/>
          </p:nvSpPr>
          <p:spPr>
            <a:xfrm>
              <a:off x="1583473" y="5295015"/>
              <a:ext cx="1457106" cy="714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L1 -30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72725B-59F0-EA4F-A90D-42FAB9CE788F}"/>
                </a:ext>
              </a:extLst>
            </p:cNvPr>
            <p:cNvSpPr txBox="1"/>
            <p:nvPr/>
          </p:nvSpPr>
          <p:spPr>
            <a:xfrm>
              <a:off x="4699923" y="5295012"/>
              <a:ext cx="1457106" cy="714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L2 - 50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A9DF938-1DB4-6DBF-675C-F400C9C2F7AD}"/>
                </a:ext>
              </a:extLst>
            </p:cNvPr>
            <p:cNvSpPr txBox="1"/>
            <p:nvPr/>
          </p:nvSpPr>
          <p:spPr>
            <a:xfrm>
              <a:off x="7053261" y="5295015"/>
              <a:ext cx="1457106" cy="714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L3 - 60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4AA6CE-7F3F-4170-509D-6C82A77E75BB}"/>
                </a:ext>
              </a:extLst>
            </p:cNvPr>
            <p:cNvSpPr txBox="1"/>
            <p:nvPr/>
          </p:nvSpPr>
          <p:spPr>
            <a:xfrm>
              <a:off x="2055494" y="2986694"/>
              <a:ext cx="1717395" cy="714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M1 - 20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AF1164-5930-1CD4-BAF8-478B7FD45A49}"/>
                </a:ext>
              </a:extLst>
            </p:cNvPr>
            <p:cNvSpPr txBox="1"/>
            <p:nvPr/>
          </p:nvSpPr>
          <p:spPr>
            <a:xfrm>
              <a:off x="5787198" y="2986697"/>
              <a:ext cx="1717395" cy="714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M2 - 40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77F14A-4477-2E6B-AB77-05B6A7261A44}"/>
                </a:ext>
              </a:extLst>
            </p:cNvPr>
            <p:cNvSpPr txBox="1"/>
            <p:nvPr/>
          </p:nvSpPr>
          <p:spPr>
            <a:xfrm>
              <a:off x="3650236" y="678379"/>
              <a:ext cx="2008556" cy="714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TOP1 - 10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6DF7D4E-F54D-B51B-4450-1321B01BB59A}"/>
                </a:ext>
              </a:extLst>
            </p:cNvPr>
            <p:cNvCxnSpPr>
              <a:cxnSpLocks/>
              <a:stCxn id="22" idx="2"/>
              <a:endCxn id="20" idx="0"/>
            </p:cNvCxnSpPr>
            <p:nvPr/>
          </p:nvCxnSpPr>
          <p:spPr>
            <a:xfrm flipH="1">
              <a:off x="2914191" y="1393106"/>
              <a:ext cx="1740323" cy="15935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A3B1784-9D81-2ACA-09CC-2EFAA02AE6DE}"/>
                </a:ext>
              </a:extLst>
            </p:cNvPr>
            <p:cNvCxnSpPr>
              <a:cxnSpLocks/>
              <a:stCxn id="20" idx="2"/>
              <a:endCxn id="17" idx="0"/>
            </p:cNvCxnSpPr>
            <p:nvPr/>
          </p:nvCxnSpPr>
          <p:spPr>
            <a:xfrm flipH="1">
              <a:off x="2312026" y="3701421"/>
              <a:ext cx="602165" cy="15935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6641957-3F20-1603-DAB8-2EAF5B4861D4}"/>
                </a:ext>
              </a:extLst>
            </p:cNvPr>
            <p:cNvCxnSpPr>
              <a:cxnSpLocks/>
              <a:stCxn id="22" idx="2"/>
              <a:endCxn id="21" idx="0"/>
            </p:cNvCxnSpPr>
            <p:nvPr/>
          </p:nvCxnSpPr>
          <p:spPr>
            <a:xfrm>
              <a:off x="4654514" y="1393106"/>
              <a:ext cx="1991381" cy="15935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5BE01BE-BFB3-ADE2-07DA-6ECBF5BC58AC}"/>
                </a:ext>
              </a:extLst>
            </p:cNvPr>
            <p:cNvCxnSpPr>
              <a:cxnSpLocks/>
              <a:stCxn id="21" idx="2"/>
              <a:endCxn id="18" idx="0"/>
            </p:cNvCxnSpPr>
            <p:nvPr/>
          </p:nvCxnSpPr>
          <p:spPr>
            <a:xfrm flipH="1">
              <a:off x="5428476" y="3701424"/>
              <a:ext cx="1217419" cy="15935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A0F8809-0B6C-A2E0-4CD6-F885F25BDF0B}"/>
                </a:ext>
              </a:extLst>
            </p:cNvPr>
            <p:cNvCxnSpPr>
              <a:cxnSpLocks/>
              <a:stCxn id="21" idx="2"/>
              <a:endCxn id="19" idx="0"/>
            </p:cNvCxnSpPr>
            <p:nvPr/>
          </p:nvCxnSpPr>
          <p:spPr>
            <a:xfrm>
              <a:off x="6645895" y="3701424"/>
              <a:ext cx="1135918" cy="15935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74916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31FB5-A0D9-198F-C2F7-52E12A2F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8CD3B7-7A2B-E489-9025-65011E69F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3039" y="1825625"/>
            <a:ext cx="7945921" cy="435133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568B2EA-E335-1BA6-79B9-86EC501F51BB}"/>
              </a:ext>
            </a:extLst>
          </p:cNvPr>
          <p:cNvGrpSpPr/>
          <p:nvPr/>
        </p:nvGrpSpPr>
        <p:grpSpPr>
          <a:xfrm>
            <a:off x="8236521" y="365125"/>
            <a:ext cx="2694237" cy="1951428"/>
            <a:chOff x="1583473" y="678379"/>
            <a:chExt cx="6926894" cy="533136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765B55B-8012-7C34-1681-BA8C2A6D5CC1}"/>
                </a:ext>
              </a:extLst>
            </p:cNvPr>
            <p:cNvSpPr txBox="1"/>
            <p:nvPr/>
          </p:nvSpPr>
          <p:spPr>
            <a:xfrm>
              <a:off x="1583473" y="5295015"/>
              <a:ext cx="1457106" cy="714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L1 -30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A12EFF-CE59-2479-BEBB-A9E6A90DEB1A}"/>
                </a:ext>
              </a:extLst>
            </p:cNvPr>
            <p:cNvSpPr txBox="1"/>
            <p:nvPr/>
          </p:nvSpPr>
          <p:spPr>
            <a:xfrm>
              <a:off x="4699923" y="5295012"/>
              <a:ext cx="1457106" cy="714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L2 - 50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72F0D02-06F4-5153-C03C-38620AF1EEE5}"/>
                </a:ext>
              </a:extLst>
            </p:cNvPr>
            <p:cNvSpPr txBox="1"/>
            <p:nvPr/>
          </p:nvSpPr>
          <p:spPr>
            <a:xfrm>
              <a:off x="7053261" y="5295015"/>
              <a:ext cx="1457106" cy="714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L3 - 60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7EC91E3-A441-F73A-913A-AEAAE9D37E8E}"/>
                </a:ext>
              </a:extLst>
            </p:cNvPr>
            <p:cNvSpPr txBox="1"/>
            <p:nvPr/>
          </p:nvSpPr>
          <p:spPr>
            <a:xfrm>
              <a:off x="2055494" y="2986694"/>
              <a:ext cx="1717395" cy="714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M1 - 20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0C3992-9AF6-F02F-1742-14B12FADF76D}"/>
                </a:ext>
              </a:extLst>
            </p:cNvPr>
            <p:cNvSpPr txBox="1"/>
            <p:nvPr/>
          </p:nvSpPr>
          <p:spPr>
            <a:xfrm>
              <a:off x="5787198" y="2986697"/>
              <a:ext cx="1717395" cy="714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M2 - 40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7438D3-E6D7-9376-F238-0D0B0E0768F7}"/>
                </a:ext>
              </a:extLst>
            </p:cNvPr>
            <p:cNvSpPr txBox="1"/>
            <p:nvPr/>
          </p:nvSpPr>
          <p:spPr>
            <a:xfrm>
              <a:off x="3650236" y="678379"/>
              <a:ext cx="2008556" cy="714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TOP1 - 10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316D491-449B-D0E4-2C14-CBBBF41AB7FA}"/>
                </a:ext>
              </a:extLst>
            </p:cNvPr>
            <p:cNvCxnSpPr>
              <a:cxnSpLocks/>
              <a:stCxn id="10" idx="2"/>
              <a:endCxn id="8" idx="0"/>
            </p:cNvCxnSpPr>
            <p:nvPr/>
          </p:nvCxnSpPr>
          <p:spPr>
            <a:xfrm flipH="1">
              <a:off x="2914191" y="1393106"/>
              <a:ext cx="1740323" cy="15935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26B7782-671D-CF35-14BF-C78081B12488}"/>
                </a:ext>
              </a:extLst>
            </p:cNvPr>
            <p:cNvCxnSpPr>
              <a:cxnSpLocks/>
              <a:stCxn id="8" idx="2"/>
              <a:endCxn id="5" idx="0"/>
            </p:cNvCxnSpPr>
            <p:nvPr/>
          </p:nvCxnSpPr>
          <p:spPr>
            <a:xfrm flipH="1">
              <a:off x="2312026" y="3701421"/>
              <a:ext cx="602165" cy="15935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C4AEFA2-C284-A7F8-C2BB-E2412DA7934C}"/>
                </a:ext>
              </a:extLst>
            </p:cNvPr>
            <p:cNvCxnSpPr>
              <a:cxnSpLocks/>
              <a:stCxn id="10" idx="2"/>
              <a:endCxn id="9" idx="0"/>
            </p:cNvCxnSpPr>
            <p:nvPr/>
          </p:nvCxnSpPr>
          <p:spPr>
            <a:xfrm>
              <a:off x="4654514" y="1393106"/>
              <a:ext cx="1991381" cy="15935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5BCFC69-F0D0-48A0-D308-D84213FD9196}"/>
                </a:ext>
              </a:extLst>
            </p:cNvPr>
            <p:cNvCxnSpPr>
              <a:cxnSpLocks/>
              <a:stCxn id="9" idx="2"/>
              <a:endCxn id="6" idx="0"/>
            </p:cNvCxnSpPr>
            <p:nvPr/>
          </p:nvCxnSpPr>
          <p:spPr>
            <a:xfrm flipH="1">
              <a:off x="5428476" y="3701424"/>
              <a:ext cx="1217419" cy="15935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47F922E-1212-E58A-6C73-E05C56ADF8F1}"/>
                </a:ext>
              </a:extLst>
            </p:cNvPr>
            <p:cNvCxnSpPr>
              <a:cxnSpLocks/>
              <a:stCxn id="9" idx="2"/>
              <a:endCxn id="7" idx="0"/>
            </p:cNvCxnSpPr>
            <p:nvPr/>
          </p:nvCxnSpPr>
          <p:spPr>
            <a:xfrm>
              <a:off x="6645895" y="3701424"/>
              <a:ext cx="1135918" cy="15935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1695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20D660A5-C0D4-E548-9CDE-CC2C877522E9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402D3E-C670-2443-93D3-144ADF4716A5}"/>
              </a:ext>
            </a:extLst>
          </p:cNvPr>
          <p:cNvCxnSpPr/>
          <p:nvPr/>
        </p:nvCxnSpPr>
        <p:spPr>
          <a:xfrm flipH="1">
            <a:off x="3794938" y="1324710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A32DE5-304C-B348-A6C5-F841180C486A}"/>
              </a:ext>
            </a:extLst>
          </p:cNvPr>
          <p:cNvCxnSpPr>
            <a:cxnSpLocks/>
          </p:cNvCxnSpPr>
          <p:nvPr/>
        </p:nvCxnSpPr>
        <p:spPr>
          <a:xfrm flipH="1">
            <a:off x="2800350" y="2030232"/>
            <a:ext cx="899339" cy="95585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B5376EE-A8C1-6448-B7A9-07AE6862D8B9}"/>
              </a:ext>
            </a:extLst>
          </p:cNvPr>
          <p:cNvSpPr/>
          <p:nvPr/>
        </p:nvSpPr>
        <p:spPr>
          <a:xfrm>
            <a:off x="2116931" y="3877612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7FC645-BE8A-BF44-945D-A7D739CA0EC1}"/>
              </a:ext>
            </a:extLst>
          </p:cNvPr>
          <p:cNvCxnSpPr>
            <a:cxnSpLocks/>
          </p:cNvCxnSpPr>
          <p:nvPr/>
        </p:nvCxnSpPr>
        <p:spPr>
          <a:xfrm flipH="1">
            <a:off x="2620484" y="3456487"/>
            <a:ext cx="116844" cy="32687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78C8D6-2E9A-E748-A476-C869EDF66B98}"/>
              </a:ext>
            </a:extLst>
          </p:cNvPr>
          <p:cNvCxnSpPr>
            <a:cxnSpLocks/>
          </p:cNvCxnSpPr>
          <p:nvPr/>
        </p:nvCxnSpPr>
        <p:spPr>
          <a:xfrm flipH="1">
            <a:off x="2116931" y="4191078"/>
            <a:ext cx="449670" cy="11039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34BCE3-23FD-2247-9851-D7DF7D5066B0}"/>
              </a:ext>
            </a:extLst>
          </p:cNvPr>
          <p:cNvCxnSpPr>
            <a:cxnSpLocks/>
          </p:cNvCxnSpPr>
          <p:nvPr/>
        </p:nvCxnSpPr>
        <p:spPr>
          <a:xfrm flipV="1">
            <a:off x="2719110" y="4279356"/>
            <a:ext cx="431339" cy="1022322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7EC7A7-B82F-264B-93AB-9B152B03D009}"/>
              </a:ext>
            </a:extLst>
          </p:cNvPr>
          <p:cNvCxnSpPr>
            <a:cxnSpLocks/>
          </p:cNvCxnSpPr>
          <p:nvPr/>
        </p:nvCxnSpPr>
        <p:spPr>
          <a:xfrm flipV="1">
            <a:off x="3440602" y="2143553"/>
            <a:ext cx="819734" cy="925776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790927-164C-7547-8DB7-37CEC43FDF31}"/>
              </a:ext>
            </a:extLst>
          </p:cNvPr>
          <p:cNvCxnSpPr>
            <a:cxnSpLocks/>
          </p:cNvCxnSpPr>
          <p:nvPr/>
        </p:nvCxnSpPr>
        <p:spPr>
          <a:xfrm>
            <a:off x="5217819" y="2143553"/>
            <a:ext cx="1004776" cy="8425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7627AF-B558-BD44-8C51-A572D3888DAC}"/>
              </a:ext>
            </a:extLst>
          </p:cNvPr>
          <p:cNvCxnSpPr>
            <a:cxnSpLocks/>
          </p:cNvCxnSpPr>
          <p:nvPr/>
        </p:nvCxnSpPr>
        <p:spPr>
          <a:xfrm flipH="1">
            <a:off x="5370220" y="4191078"/>
            <a:ext cx="691836" cy="100583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2905240-2596-1C4F-A4F5-0FE7D1C7AA4A}"/>
              </a:ext>
            </a:extLst>
          </p:cNvPr>
          <p:cNvSpPr/>
          <p:nvPr/>
        </p:nvSpPr>
        <p:spPr>
          <a:xfrm>
            <a:off x="5782562" y="3876371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316841C-0CC9-884B-898B-DBB0E9D8A8A7}"/>
              </a:ext>
            </a:extLst>
          </p:cNvPr>
          <p:cNvCxnSpPr/>
          <p:nvPr/>
        </p:nvCxnSpPr>
        <p:spPr>
          <a:xfrm flipH="1">
            <a:off x="6076096" y="3522253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D216DC-C982-3B40-BDB8-C4ED86CCCA7F}"/>
              </a:ext>
            </a:extLst>
          </p:cNvPr>
          <p:cNvCxnSpPr>
            <a:cxnSpLocks/>
          </p:cNvCxnSpPr>
          <p:nvPr/>
        </p:nvCxnSpPr>
        <p:spPr>
          <a:xfrm flipV="1">
            <a:off x="5769548" y="4274511"/>
            <a:ext cx="689484" cy="1068643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4002B0D-0202-CC44-8A2D-7421AB78D738}"/>
              </a:ext>
            </a:extLst>
          </p:cNvPr>
          <p:cNvCxnSpPr>
            <a:cxnSpLocks/>
          </p:cNvCxnSpPr>
          <p:nvPr/>
        </p:nvCxnSpPr>
        <p:spPr>
          <a:xfrm>
            <a:off x="6897596" y="4321777"/>
            <a:ext cx="688073" cy="102137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7FEA291-CC62-3441-9136-7F59E15F4A73}"/>
              </a:ext>
            </a:extLst>
          </p:cNvPr>
          <p:cNvCxnSpPr>
            <a:cxnSpLocks/>
          </p:cNvCxnSpPr>
          <p:nvPr/>
        </p:nvCxnSpPr>
        <p:spPr>
          <a:xfrm flipH="1" flipV="1">
            <a:off x="7377598" y="4191078"/>
            <a:ext cx="659926" cy="983776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290CCE2-69A9-804C-8954-2B889B9A8A6F}"/>
              </a:ext>
            </a:extLst>
          </p:cNvPr>
          <p:cNvCxnSpPr>
            <a:cxnSpLocks/>
          </p:cNvCxnSpPr>
          <p:nvPr/>
        </p:nvCxnSpPr>
        <p:spPr>
          <a:xfrm flipV="1">
            <a:off x="3250019" y="3541975"/>
            <a:ext cx="131550" cy="334396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56B3C5-0695-CA4F-A366-85E95E03EC0A}"/>
              </a:ext>
            </a:extLst>
          </p:cNvPr>
          <p:cNvCxnSpPr>
            <a:cxnSpLocks/>
          </p:cNvCxnSpPr>
          <p:nvPr/>
        </p:nvCxnSpPr>
        <p:spPr>
          <a:xfrm flipH="1" flipV="1">
            <a:off x="6932180" y="3522253"/>
            <a:ext cx="256830" cy="264869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932B30-7742-9045-A852-8FDFC8F40068}"/>
              </a:ext>
            </a:extLst>
          </p:cNvPr>
          <p:cNvCxnSpPr>
            <a:cxnSpLocks/>
          </p:cNvCxnSpPr>
          <p:nvPr/>
        </p:nvCxnSpPr>
        <p:spPr>
          <a:xfrm flipH="1" flipV="1">
            <a:off x="5661948" y="1970407"/>
            <a:ext cx="1219344" cy="1028952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C7F4CA-85E7-4D42-A5AD-714309CAA9A7}"/>
              </a:ext>
            </a:extLst>
          </p:cNvPr>
          <p:cNvCxnSpPr>
            <a:cxnSpLocks/>
          </p:cNvCxnSpPr>
          <p:nvPr/>
        </p:nvCxnSpPr>
        <p:spPr>
          <a:xfrm flipH="1" flipV="1">
            <a:off x="4900589" y="1276570"/>
            <a:ext cx="291644" cy="340904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D933564-F3E1-E847-8E43-F09030236B6A}"/>
              </a:ext>
            </a:extLst>
          </p:cNvPr>
          <p:cNvGrpSpPr/>
          <p:nvPr/>
        </p:nvGrpSpPr>
        <p:grpSpPr>
          <a:xfrm>
            <a:off x="1247178" y="5777451"/>
            <a:ext cx="10789920" cy="828557"/>
            <a:chOff x="1247178" y="5777451"/>
            <a:chExt cx="10789920" cy="82855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BEA8BEB-C06C-6B4B-BA19-8113659CE44F}"/>
                </a:ext>
              </a:extLst>
            </p:cNvPr>
            <p:cNvGrpSpPr/>
            <p:nvPr/>
          </p:nvGrpSpPr>
          <p:grpSpPr>
            <a:xfrm>
              <a:off x="1918602" y="5819730"/>
              <a:ext cx="923305" cy="561281"/>
              <a:chOff x="1918602" y="5819730"/>
              <a:chExt cx="923305" cy="561281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23C373D-300F-1B45-8F75-A7D0E2316808}"/>
                  </a:ext>
                </a:extLst>
              </p:cNvPr>
              <p:cNvSpPr/>
              <p:nvPr/>
            </p:nvSpPr>
            <p:spPr>
              <a:xfrm>
                <a:off x="1918602" y="6176320"/>
                <a:ext cx="923305" cy="204691"/>
              </a:xfrm>
              <a:prstGeom prst="ellipse">
                <a:avLst/>
              </a:prstGeom>
              <a:noFill/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FE26916C-37AF-4F43-93E3-19CCEC34A219}"/>
                  </a:ext>
                </a:extLst>
              </p:cNvPr>
              <p:cNvGrpSpPr/>
              <p:nvPr/>
            </p:nvGrpSpPr>
            <p:grpSpPr>
              <a:xfrm>
                <a:off x="2216998" y="5819730"/>
                <a:ext cx="327649" cy="376630"/>
                <a:chOff x="10956892" y="3865137"/>
                <a:chExt cx="327649" cy="376630"/>
              </a:xfrm>
            </p:grpSpPr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99A6E40B-B1A5-3A45-B3AA-FAD3A914FF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126431" y="3876178"/>
                  <a:ext cx="1" cy="365589"/>
                </a:xfrm>
                <a:prstGeom prst="line">
                  <a:avLst/>
                </a:prstGeom>
                <a:ln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83605218-B441-ED4D-A466-1618842DA6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956892" y="3874383"/>
                  <a:ext cx="0" cy="328125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5DC6AF14-AE41-8E42-B78D-4D3A825784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284541" y="3865137"/>
                  <a:ext cx="0" cy="325941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9184EC6A-10B5-BC49-8F12-0401FF3EB411}"/>
                </a:ext>
              </a:extLst>
            </p:cNvPr>
            <p:cNvGrpSpPr/>
            <p:nvPr/>
          </p:nvGrpSpPr>
          <p:grpSpPr>
            <a:xfrm>
              <a:off x="5026434" y="5819730"/>
              <a:ext cx="923305" cy="561281"/>
              <a:chOff x="1918602" y="5819730"/>
              <a:chExt cx="923305" cy="561281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1C3BF0DD-BACC-444C-96CC-F19C528432C7}"/>
                  </a:ext>
                </a:extLst>
              </p:cNvPr>
              <p:cNvSpPr/>
              <p:nvPr/>
            </p:nvSpPr>
            <p:spPr>
              <a:xfrm>
                <a:off x="1918602" y="6176320"/>
                <a:ext cx="923305" cy="204691"/>
              </a:xfrm>
              <a:prstGeom prst="ellipse">
                <a:avLst/>
              </a:prstGeom>
              <a:noFill/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DEE643F1-51DB-454B-B4A9-BC5D3191A4D5}"/>
                  </a:ext>
                </a:extLst>
              </p:cNvPr>
              <p:cNvGrpSpPr/>
              <p:nvPr/>
            </p:nvGrpSpPr>
            <p:grpSpPr>
              <a:xfrm>
                <a:off x="2216998" y="5819730"/>
                <a:ext cx="327649" cy="376630"/>
                <a:chOff x="10956892" y="3865137"/>
                <a:chExt cx="327649" cy="376630"/>
              </a:xfrm>
            </p:grpSpPr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EE6D9729-8B62-6B41-929A-5A24ECF158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126431" y="3876178"/>
                  <a:ext cx="1" cy="365589"/>
                </a:xfrm>
                <a:prstGeom prst="line">
                  <a:avLst/>
                </a:prstGeom>
                <a:ln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65184466-4ADE-C74C-A839-9C53632428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956892" y="3874383"/>
                  <a:ext cx="0" cy="328125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102D2144-6FEC-E84E-AEF1-84CBEE01CB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284541" y="3865137"/>
                  <a:ext cx="0" cy="325941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068B4DBA-E62A-D24E-8328-7843A21A56D4}"/>
                </a:ext>
              </a:extLst>
            </p:cNvPr>
            <p:cNvGrpSpPr/>
            <p:nvPr/>
          </p:nvGrpSpPr>
          <p:grpSpPr>
            <a:xfrm>
              <a:off x="7416079" y="5828976"/>
              <a:ext cx="923305" cy="561281"/>
              <a:chOff x="1918602" y="5819730"/>
              <a:chExt cx="923305" cy="561281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45CD164F-C000-9D4D-8F72-EF5B300B1922}"/>
                  </a:ext>
                </a:extLst>
              </p:cNvPr>
              <p:cNvSpPr/>
              <p:nvPr/>
            </p:nvSpPr>
            <p:spPr>
              <a:xfrm>
                <a:off x="1918602" y="6176320"/>
                <a:ext cx="923305" cy="204691"/>
              </a:xfrm>
              <a:prstGeom prst="ellipse">
                <a:avLst/>
              </a:prstGeom>
              <a:noFill/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B2E0DAA3-2A0B-6C45-B57C-6D2188BBA58B}"/>
                  </a:ext>
                </a:extLst>
              </p:cNvPr>
              <p:cNvGrpSpPr/>
              <p:nvPr/>
            </p:nvGrpSpPr>
            <p:grpSpPr>
              <a:xfrm>
                <a:off x="2216998" y="5819730"/>
                <a:ext cx="327649" cy="376630"/>
                <a:chOff x="10956892" y="3865137"/>
                <a:chExt cx="327649" cy="376630"/>
              </a:xfrm>
            </p:grpSpPr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1B3A81EE-F6FA-F84A-9B03-511C85C3AD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126431" y="3876178"/>
                  <a:ext cx="1" cy="365589"/>
                </a:xfrm>
                <a:prstGeom prst="line">
                  <a:avLst/>
                </a:prstGeom>
                <a:ln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C0B96E29-056A-D64C-A8C4-BC3F7ADD86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956892" y="3874383"/>
                  <a:ext cx="0" cy="328125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858C293E-7F19-B64A-B19A-790D1CA4C8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284541" y="3865137"/>
                  <a:ext cx="0" cy="325941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EBDF87A-3508-5349-BCCD-FB24B1D05BEE}"/>
                </a:ext>
              </a:extLst>
            </p:cNvPr>
            <p:cNvSpPr/>
            <p:nvPr/>
          </p:nvSpPr>
          <p:spPr>
            <a:xfrm>
              <a:off x="1247178" y="5777451"/>
              <a:ext cx="10789920" cy="828557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7DEB446-C53E-6259-4433-093D0025944B}"/>
              </a:ext>
            </a:extLst>
          </p:cNvPr>
          <p:cNvSpPr txBox="1"/>
          <p:nvPr/>
        </p:nvSpPr>
        <p:spPr>
          <a:xfrm>
            <a:off x="1583473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L1 -30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6E2E98-1669-C4EE-49AA-D72BFBE642D3}"/>
              </a:ext>
            </a:extLst>
          </p:cNvPr>
          <p:cNvSpPr txBox="1"/>
          <p:nvPr/>
        </p:nvSpPr>
        <p:spPr>
          <a:xfrm>
            <a:off x="4699922" y="5295013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L2 - 50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FC8A58-ADBE-59FB-B920-882A796663CB}"/>
              </a:ext>
            </a:extLst>
          </p:cNvPr>
          <p:cNvSpPr txBox="1"/>
          <p:nvPr/>
        </p:nvSpPr>
        <p:spPr>
          <a:xfrm>
            <a:off x="7053262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L3 - 60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0A7F18-4185-E723-D0A1-AC3918636BE1}"/>
              </a:ext>
            </a:extLst>
          </p:cNvPr>
          <p:cNvSpPr txBox="1"/>
          <p:nvPr/>
        </p:nvSpPr>
        <p:spPr>
          <a:xfrm>
            <a:off x="2055495" y="2986695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M1 - 20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979896-F5B1-A16A-19C1-90750F8DCA0D}"/>
              </a:ext>
            </a:extLst>
          </p:cNvPr>
          <p:cNvSpPr txBox="1"/>
          <p:nvPr/>
        </p:nvSpPr>
        <p:spPr>
          <a:xfrm>
            <a:off x="5787199" y="2986696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M2 - 40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46E49A-E091-4AFD-F15B-3808A6326AEA}"/>
              </a:ext>
            </a:extLst>
          </p:cNvPr>
          <p:cNvSpPr txBox="1"/>
          <p:nvPr/>
        </p:nvSpPr>
        <p:spPr>
          <a:xfrm>
            <a:off x="3650236" y="678379"/>
            <a:ext cx="2008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TOP1 - 10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7F6FF8-71C9-3728-4B97-19616D1ABB25}"/>
              </a:ext>
            </a:extLst>
          </p:cNvPr>
          <p:cNvCxnSpPr>
            <a:cxnSpLocks/>
            <a:stCxn id="28" idx="2"/>
            <a:endCxn id="14" idx="0"/>
          </p:cNvCxnSpPr>
          <p:nvPr/>
        </p:nvCxnSpPr>
        <p:spPr>
          <a:xfrm flipH="1">
            <a:off x="2914193" y="1324710"/>
            <a:ext cx="1740321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DE5A4D3-EF91-A7F4-7AF2-39E5121F3EAC}"/>
              </a:ext>
            </a:extLst>
          </p:cNvPr>
          <p:cNvCxnSpPr>
            <a:cxnSpLocks/>
            <a:stCxn id="14" idx="2"/>
            <a:endCxn id="2" idx="0"/>
          </p:cNvCxnSpPr>
          <p:nvPr/>
        </p:nvCxnSpPr>
        <p:spPr>
          <a:xfrm flipH="1">
            <a:off x="2312026" y="3633026"/>
            <a:ext cx="60216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B63D033-079D-6EF7-96C2-1CC10CF55D5F}"/>
              </a:ext>
            </a:extLst>
          </p:cNvPr>
          <p:cNvCxnSpPr>
            <a:cxnSpLocks/>
            <a:stCxn id="28" idx="2"/>
            <a:endCxn id="16" idx="0"/>
          </p:cNvCxnSpPr>
          <p:nvPr/>
        </p:nvCxnSpPr>
        <p:spPr>
          <a:xfrm>
            <a:off x="4654514" y="1324710"/>
            <a:ext cx="1991383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5AF5DBF-51D8-1777-2FAF-50F40FCD3EDF}"/>
              </a:ext>
            </a:extLst>
          </p:cNvPr>
          <p:cNvCxnSpPr>
            <a:cxnSpLocks/>
            <a:stCxn id="16" idx="2"/>
            <a:endCxn id="3" idx="0"/>
          </p:cNvCxnSpPr>
          <p:nvPr/>
        </p:nvCxnSpPr>
        <p:spPr>
          <a:xfrm flipH="1">
            <a:off x="5428475" y="3633027"/>
            <a:ext cx="121742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BA5133F-D3CB-217E-7145-E8B40455774A}"/>
              </a:ext>
            </a:extLst>
          </p:cNvPr>
          <p:cNvCxnSpPr>
            <a:cxnSpLocks/>
            <a:stCxn id="16" idx="2"/>
            <a:endCxn id="10" idx="0"/>
          </p:cNvCxnSpPr>
          <p:nvPr/>
        </p:nvCxnSpPr>
        <p:spPr>
          <a:xfrm>
            <a:off x="6645897" y="3633027"/>
            <a:ext cx="1135918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8F2A2A8-709A-EAFE-EA37-FB3105674410}"/>
              </a:ext>
            </a:extLst>
          </p:cNvPr>
          <p:cNvSpPr txBox="1"/>
          <p:nvPr/>
        </p:nvSpPr>
        <p:spPr>
          <a:xfrm>
            <a:off x="3304045" y="622173"/>
            <a:ext cx="95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5959B5-BB31-3F0A-7BAB-3CD71009F54A}"/>
              </a:ext>
            </a:extLst>
          </p:cNvPr>
          <p:cNvSpPr txBox="1"/>
          <p:nvPr/>
        </p:nvSpPr>
        <p:spPr>
          <a:xfrm>
            <a:off x="3135577" y="1477236"/>
            <a:ext cx="149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(10 )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4EFFA2-DDCD-9E5A-98B3-DBF2F3973699}"/>
              </a:ext>
            </a:extLst>
          </p:cNvPr>
          <p:cNvSpPr txBox="1"/>
          <p:nvPr/>
        </p:nvSpPr>
        <p:spPr>
          <a:xfrm>
            <a:off x="1548372" y="2961865"/>
            <a:ext cx="149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(10 )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0F5151-3970-0293-497D-2788DDE3D805}"/>
              </a:ext>
            </a:extLst>
          </p:cNvPr>
          <p:cNvSpPr txBox="1"/>
          <p:nvPr/>
        </p:nvSpPr>
        <p:spPr>
          <a:xfrm>
            <a:off x="1298333" y="3695818"/>
            <a:ext cx="149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(20 10)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3D1D8D-838E-0B0F-14EB-B6FEADAE36D0}"/>
              </a:ext>
            </a:extLst>
          </p:cNvPr>
          <p:cNvSpPr txBox="1"/>
          <p:nvPr/>
        </p:nvSpPr>
        <p:spPr>
          <a:xfrm>
            <a:off x="880261" y="5267456"/>
            <a:ext cx="149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(20 10)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1E8B3E-6BB8-7CAC-FA0F-E73EBAB0BDBD}"/>
              </a:ext>
            </a:extLst>
          </p:cNvPr>
          <p:cNvSpPr txBox="1"/>
          <p:nvPr/>
        </p:nvSpPr>
        <p:spPr>
          <a:xfrm>
            <a:off x="7539184" y="2986095"/>
            <a:ext cx="1954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(10)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943CC3-E600-E66B-F80C-C4D05C61886F}"/>
              </a:ext>
            </a:extLst>
          </p:cNvPr>
          <p:cNvSpPr txBox="1"/>
          <p:nvPr/>
        </p:nvSpPr>
        <p:spPr>
          <a:xfrm>
            <a:off x="5001925" y="3670566"/>
            <a:ext cx="253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(40 10)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37A4FE-A430-B9DA-C599-7C90A0E9BAC3}"/>
              </a:ext>
            </a:extLst>
          </p:cNvPr>
          <p:cNvSpPr txBox="1"/>
          <p:nvPr/>
        </p:nvSpPr>
        <p:spPr>
          <a:xfrm>
            <a:off x="3984098" y="5293389"/>
            <a:ext cx="253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(40 10)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6805D6F-3D41-AA56-4696-EFAC8E9416F1}"/>
              </a:ext>
            </a:extLst>
          </p:cNvPr>
          <p:cNvSpPr txBox="1"/>
          <p:nvPr/>
        </p:nvSpPr>
        <p:spPr>
          <a:xfrm>
            <a:off x="8365656" y="5291242"/>
            <a:ext cx="253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(40 10)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7F64A1-941F-5DB0-1DC7-1F610E83134A}"/>
              </a:ext>
            </a:extLst>
          </p:cNvPr>
          <p:cNvSpPr txBox="1"/>
          <p:nvPr/>
        </p:nvSpPr>
        <p:spPr>
          <a:xfrm>
            <a:off x="738553" y="5938135"/>
            <a:ext cx="149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(30 20 10)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50773B0-82A3-6264-E046-F8D5F354F9B6}"/>
              </a:ext>
            </a:extLst>
          </p:cNvPr>
          <p:cNvSpPr txBox="1"/>
          <p:nvPr/>
        </p:nvSpPr>
        <p:spPr>
          <a:xfrm>
            <a:off x="3884715" y="5921956"/>
            <a:ext cx="253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(50 40 10)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4C0E525-380B-5466-9384-4B1C38A3A841}"/>
              </a:ext>
            </a:extLst>
          </p:cNvPr>
          <p:cNvSpPr txBox="1"/>
          <p:nvPr/>
        </p:nvSpPr>
        <p:spPr>
          <a:xfrm>
            <a:off x="8414233" y="5938135"/>
            <a:ext cx="253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(60 40 10)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A4A2A0F-41C0-DDA1-3964-2E6D9A66A882}"/>
              </a:ext>
            </a:extLst>
          </p:cNvPr>
          <p:cNvSpPr txBox="1"/>
          <p:nvPr/>
        </p:nvSpPr>
        <p:spPr>
          <a:xfrm>
            <a:off x="184935" y="164387"/>
            <a:ext cx="4037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trike="sngStrike" dirty="0"/>
              <a:t>foo</a:t>
            </a:r>
            <a:r>
              <a:rPr lang="en-US" sz="2400" dirty="0"/>
              <a:t>  produce-path-at-nodes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D6AD0B26-20FA-1581-E85E-AFBEA501B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722" y="375398"/>
            <a:ext cx="4251947" cy="152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261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EE4B25-85C8-CE47-B806-B6FEF488DA6D}"/>
              </a:ext>
            </a:extLst>
          </p:cNvPr>
          <p:cNvCxnSpPr>
            <a:cxnSpLocks/>
          </p:cNvCxnSpPr>
          <p:nvPr/>
        </p:nvCxnSpPr>
        <p:spPr>
          <a:xfrm flipH="1">
            <a:off x="3040579" y="1324710"/>
            <a:ext cx="1591008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F9755-60CE-5D4E-B81F-00965173CAFC}"/>
              </a:ext>
            </a:extLst>
          </p:cNvPr>
          <p:cNvCxnSpPr>
            <a:cxnSpLocks/>
          </p:cNvCxnSpPr>
          <p:nvPr/>
        </p:nvCxnSpPr>
        <p:spPr>
          <a:xfrm flipH="1">
            <a:off x="2397642" y="3633026"/>
            <a:ext cx="64293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CFDFEE-1CCC-0A48-9916-B835CD675172}"/>
              </a:ext>
            </a:extLst>
          </p:cNvPr>
          <p:cNvCxnSpPr>
            <a:cxnSpLocks/>
          </p:cNvCxnSpPr>
          <p:nvPr/>
        </p:nvCxnSpPr>
        <p:spPr>
          <a:xfrm>
            <a:off x="4631587" y="1324710"/>
            <a:ext cx="201055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9C9E5D-93A5-CE4A-BD4F-322EDBFB8B84}"/>
              </a:ext>
            </a:extLst>
          </p:cNvPr>
          <p:cNvCxnSpPr>
            <a:cxnSpLocks/>
          </p:cNvCxnSpPr>
          <p:nvPr/>
        </p:nvCxnSpPr>
        <p:spPr>
          <a:xfrm flipH="1">
            <a:off x="5514091" y="3633027"/>
            <a:ext cx="1128048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8DB284-4AE5-EF44-9ED6-2D5E3FFBC2A9}"/>
              </a:ext>
            </a:extLst>
          </p:cNvPr>
          <p:cNvCxnSpPr>
            <a:cxnSpLocks/>
          </p:cNvCxnSpPr>
          <p:nvPr/>
        </p:nvCxnSpPr>
        <p:spPr>
          <a:xfrm>
            <a:off x="6642139" y="3633027"/>
            <a:ext cx="1225292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0D660A5-C0D4-E548-9CDE-CC2C877522E9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402D3E-C670-2443-93D3-144ADF4716A5}"/>
              </a:ext>
            </a:extLst>
          </p:cNvPr>
          <p:cNvCxnSpPr/>
          <p:nvPr/>
        </p:nvCxnSpPr>
        <p:spPr>
          <a:xfrm flipH="1">
            <a:off x="3794938" y="1324710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A32DE5-304C-B348-A6C5-F841180C486A}"/>
              </a:ext>
            </a:extLst>
          </p:cNvPr>
          <p:cNvCxnSpPr>
            <a:cxnSpLocks/>
          </p:cNvCxnSpPr>
          <p:nvPr/>
        </p:nvCxnSpPr>
        <p:spPr>
          <a:xfrm flipH="1">
            <a:off x="2800350" y="2030232"/>
            <a:ext cx="899339" cy="95585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B5376EE-A8C1-6448-B7A9-07AE6862D8B9}"/>
              </a:ext>
            </a:extLst>
          </p:cNvPr>
          <p:cNvSpPr/>
          <p:nvPr/>
        </p:nvSpPr>
        <p:spPr>
          <a:xfrm>
            <a:off x="2116931" y="3877612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7FC645-BE8A-BF44-945D-A7D739CA0EC1}"/>
              </a:ext>
            </a:extLst>
          </p:cNvPr>
          <p:cNvCxnSpPr>
            <a:cxnSpLocks/>
          </p:cNvCxnSpPr>
          <p:nvPr/>
        </p:nvCxnSpPr>
        <p:spPr>
          <a:xfrm flipH="1">
            <a:off x="2620484" y="3456487"/>
            <a:ext cx="116844" cy="32687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78C8D6-2E9A-E748-A476-C869EDF66B98}"/>
              </a:ext>
            </a:extLst>
          </p:cNvPr>
          <p:cNvCxnSpPr>
            <a:cxnSpLocks/>
          </p:cNvCxnSpPr>
          <p:nvPr/>
        </p:nvCxnSpPr>
        <p:spPr>
          <a:xfrm flipH="1">
            <a:off x="2116931" y="4191078"/>
            <a:ext cx="449670" cy="11039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34BCE3-23FD-2247-9851-D7DF7D5066B0}"/>
              </a:ext>
            </a:extLst>
          </p:cNvPr>
          <p:cNvCxnSpPr>
            <a:cxnSpLocks/>
          </p:cNvCxnSpPr>
          <p:nvPr/>
        </p:nvCxnSpPr>
        <p:spPr>
          <a:xfrm flipV="1">
            <a:off x="2719110" y="4279356"/>
            <a:ext cx="431339" cy="102232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7EC7A7-B82F-264B-93AB-9B152B03D009}"/>
              </a:ext>
            </a:extLst>
          </p:cNvPr>
          <p:cNvCxnSpPr>
            <a:cxnSpLocks/>
          </p:cNvCxnSpPr>
          <p:nvPr/>
        </p:nvCxnSpPr>
        <p:spPr>
          <a:xfrm flipV="1">
            <a:off x="3440602" y="2143553"/>
            <a:ext cx="819734" cy="925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790927-164C-7547-8DB7-37CEC43FDF31}"/>
              </a:ext>
            </a:extLst>
          </p:cNvPr>
          <p:cNvCxnSpPr>
            <a:cxnSpLocks/>
          </p:cNvCxnSpPr>
          <p:nvPr/>
        </p:nvCxnSpPr>
        <p:spPr>
          <a:xfrm>
            <a:off x="5217819" y="2143553"/>
            <a:ext cx="1004776" cy="842535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7627AF-B558-BD44-8C51-A572D3888DAC}"/>
              </a:ext>
            </a:extLst>
          </p:cNvPr>
          <p:cNvCxnSpPr>
            <a:cxnSpLocks/>
          </p:cNvCxnSpPr>
          <p:nvPr/>
        </p:nvCxnSpPr>
        <p:spPr>
          <a:xfrm flipH="1">
            <a:off x="5370220" y="4191078"/>
            <a:ext cx="691836" cy="100583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2905240-2596-1C4F-A4F5-0FE7D1C7AA4A}"/>
              </a:ext>
            </a:extLst>
          </p:cNvPr>
          <p:cNvSpPr/>
          <p:nvPr/>
        </p:nvSpPr>
        <p:spPr>
          <a:xfrm>
            <a:off x="5782562" y="3876371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316841C-0CC9-884B-898B-DBB0E9D8A8A7}"/>
              </a:ext>
            </a:extLst>
          </p:cNvPr>
          <p:cNvCxnSpPr/>
          <p:nvPr/>
        </p:nvCxnSpPr>
        <p:spPr>
          <a:xfrm flipH="1">
            <a:off x="6076096" y="3522253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D216DC-C982-3B40-BDB8-C4ED86CCCA7F}"/>
              </a:ext>
            </a:extLst>
          </p:cNvPr>
          <p:cNvCxnSpPr>
            <a:cxnSpLocks/>
          </p:cNvCxnSpPr>
          <p:nvPr/>
        </p:nvCxnSpPr>
        <p:spPr>
          <a:xfrm flipV="1">
            <a:off x="5769548" y="4274511"/>
            <a:ext cx="689484" cy="1068643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4002B0D-0202-CC44-8A2D-7421AB78D738}"/>
              </a:ext>
            </a:extLst>
          </p:cNvPr>
          <p:cNvCxnSpPr>
            <a:cxnSpLocks/>
          </p:cNvCxnSpPr>
          <p:nvPr/>
        </p:nvCxnSpPr>
        <p:spPr>
          <a:xfrm>
            <a:off x="6897596" y="4321777"/>
            <a:ext cx="688073" cy="1021377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7FEA291-CC62-3441-9136-7F59E15F4A73}"/>
              </a:ext>
            </a:extLst>
          </p:cNvPr>
          <p:cNvCxnSpPr>
            <a:cxnSpLocks/>
          </p:cNvCxnSpPr>
          <p:nvPr/>
        </p:nvCxnSpPr>
        <p:spPr>
          <a:xfrm flipH="1" flipV="1">
            <a:off x="7377598" y="4191078"/>
            <a:ext cx="659926" cy="983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290CCE2-69A9-804C-8954-2B889B9A8A6F}"/>
              </a:ext>
            </a:extLst>
          </p:cNvPr>
          <p:cNvCxnSpPr>
            <a:cxnSpLocks/>
          </p:cNvCxnSpPr>
          <p:nvPr/>
        </p:nvCxnSpPr>
        <p:spPr>
          <a:xfrm flipV="1">
            <a:off x="3250019" y="3541975"/>
            <a:ext cx="131550" cy="33439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56B3C5-0695-CA4F-A366-85E95E03EC0A}"/>
              </a:ext>
            </a:extLst>
          </p:cNvPr>
          <p:cNvCxnSpPr>
            <a:cxnSpLocks/>
          </p:cNvCxnSpPr>
          <p:nvPr/>
        </p:nvCxnSpPr>
        <p:spPr>
          <a:xfrm flipH="1" flipV="1">
            <a:off x="6932180" y="3522253"/>
            <a:ext cx="256830" cy="264869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932B30-7742-9045-A852-8FDFC8F40068}"/>
              </a:ext>
            </a:extLst>
          </p:cNvPr>
          <p:cNvCxnSpPr>
            <a:cxnSpLocks/>
          </p:cNvCxnSpPr>
          <p:nvPr/>
        </p:nvCxnSpPr>
        <p:spPr>
          <a:xfrm flipH="1" flipV="1">
            <a:off x="5661948" y="1970407"/>
            <a:ext cx="1219344" cy="102895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C7F4CA-85E7-4D42-A5AD-714309CAA9A7}"/>
              </a:ext>
            </a:extLst>
          </p:cNvPr>
          <p:cNvCxnSpPr>
            <a:cxnSpLocks/>
          </p:cNvCxnSpPr>
          <p:nvPr/>
        </p:nvCxnSpPr>
        <p:spPr>
          <a:xfrm flipH="1" flipV="1">
            <a:off x="4900589" y="1276570"/>
            <a:ext cx="291644" cy="340904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6B50D7A-602C-7548-A03F-1872EA736021}"/>
              </a:ext>
            </a:extLst>
          </p:cNvPr>
          <p:cNvCxnSpPr>
            <a:cxnSpLocks/>
          </p:cNvCxnSpPr>
          <p:nvPr/>
        </p:nvCxnSpPr>
        <p:spPr>
          <a:xfrm flipV="1">
            <a:off x="2719110" y="4372417"/>
            <a:ext cx="1579564" cy="92926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8CDEB30-8734-B642-83CE-2A0A61714003}"/>
              </a:ext>
            </a:extLst>
          </p:cNvPr>
          <p:cNvCxnSpPr>
            <a:cxnSpLocks/>
          </p:cNvCxnSpPr>
          <p:nvPr/>
        </p:nvCxnSpPr>
        <p:spPr>
          <a:xfrm>
            <a:off x="8433234" y="5618178"/>
            <a:ext cx="672909" cy="615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2987E33-306B-BC4A-9245-2D4FD7BFD75D}"/>
              </a:ext>
            </a:extLst>
          </p:cNvPr>
          <p:cNvSpPr/>
          <p:nvPr/>
        </p:nvSpPr>
        <p:spPr>
          <a:xfrm rot="2684872">
            <a:off x="4043836" y="4143577"/>
            <a:ext cx="850590" cy="163825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7380688-8B2D-094A-994F-094803CD3FDA}"/>
              </a:ext>
            </a:extLst>
          </p:cNvPr>
          <p:cNvCxnSpPr>
            <a:cxnSpLocks/>
          </p:cNvCxnSpPr>
          <p:nvPr/>
        </p:nvCxnSpPr>
        <p:spPr>
          <a:xfrm flipV="1">
            <a:off x="4687611" y="3456488"/>
            <a:ext cx="1094951" cy="68104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24C2C85-B158-9640-B168-FE537FEBCD05}"/>
              </a:ext>
            </a:extLst>
          </p:cNvPr>
          <p:cNvCxnSpPr>
            <a:cxnSpLocks/>
          </p:cNvCxnSpPr>
          <p:nvPr/>
        </p:nvCxnSpPr>
        <p:spPr>
          <a:xfrm>
            <a:off x="6881292" y="5393115"/>
            <a:ext cx="626454" cy="15240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8EEE6486-FB87-664B-BB13-54B55CCD9E1C}"/>
              </a:ext>
            </a:extLst>
          </p:cNvPr>
          <p:cNvSpPr txBox="1"/>
          <p:nvPr/>
        </p:nvSpPr>
        <p:spPr>
          <a:xfrm>
            <a:off x="3411281" y="633900"/>
            <a:ext cx="95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B4EED20-4247-FD4F-BF3E-787B00FBDC2B}"/>
              </a:ext>
            </a:extLst>
          </p:cNvPr>
          <p:cNvSpPr txBox="1"/>
          <p:nvPr/>
        </p:nvSpPr>
        <p:spPr>
          <a:xfrm>
            <a:off x="3067250" y="1510565"/>
            <a:ext cx="149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(10 )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518A86-CB77-C245-A812-44AA63328C4F}"/>
              </a:ext>
            </a:extLst>
          </p:cNvPr>
          <p:cNvSpPr txBox="1"/>
          <p:nvPr/>
        </p:nvSpPr>
        <p:spPr>
          <a:xfrm>
            <a:off x="1583473" y="2949598"/>
            <a:ext cx="149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(10 )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355BE34-03C1-E04D-B68B-B372647DED38}"/>
              </a:ext>
            </a:extLst>
          </p:cNvPr>
          <p:cNvSpPr txBox="1"/>
          <p:nvPr/>
        </p:nvSpPr>
        <p:spPr>
          <a:xfrm>
            <a:off x="1150379" y="3605409"/>
            <a:ext cx="149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(20 10)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CCB9CB-BC1E-0443-91E5-35A073065B6A}"/>
              </a:ext>
            </a:extLst>
          </p:cNvPr>
          <p:cNvSpPr txBox="1"/>
          <p:nvPr/>
        </p:nvSpPr>
        <p:spPr>
          <a:xfrm>
            <a:off x="911070" y="5275126"/>
            <a:ext cx="149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(20 10)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5F914D4-EE46-A149-AB38-0374C3319BF5}"/>
              </a:ext>
            </a:extLst>
          </p:cNvPr>
          <p:cNvSpPr txBox="1"/>
          <p:nvPr/>
        </p:nvSpPr>
        <p:spPr>
          <a:xfrm>
            <a:off x="3781564" y="4576483"/>
            <a:ext cx="1954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(30 20 10)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2D808C7-692A-7A47-8E59-E68518142A07}"/>
              </a:ext>
            </a:extLst>
          </p:cNvPr>
          <p:cNvSpPr txBox="1"/>
          <p:nvPr/>
        </p:nvSpPr>
        <p:spPr>
          <a:xfrm>
            <a:off x="7377598" y="2948601"/>
            <a:ext cx="1954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(30 20 10)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A4F98A1-7EFC-634A-A5EC-ADCD8F2BFFEE}"/>
              </a:ext>
            </a:extLst>
          </p:cNvPr>
          <p:cNvSpPr txBox="1"/>
          <p:nvPr/>
        </p:nvSpPr>
        <p:spPr>
          <a:xfrm>
            <a:off x="7456308" y="3727179"/>
            <a:ext cx="253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(40 30 20 10)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C5A851-2A0B-7331-C8B4-3F2E908A3DAE}"/>
              </a:ext>
            </a:extLst>
          </p:cNvPr>
          <p:cNvSpPr txBox="1"/>
          <p:nvPr/>
        </p:nvSpPr>
        <p:spPr>
          <a:xfrm>
            <a:off x="1583473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L1 -30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59C4D-B8B3-1568-55AA-D53513F91EB6}"/>
              </a:ext>
            </a:extLst>
          </p:cNvPr>
          <p:cNvSpPr txBox="1"/>
          <p:nvPr/>
        </p:nvSpPr>
        <p:spPr>
          <a:xfrm>
            <a:off x="4699922" y="5295013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L2 - 50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B6FA74-28C9-0510-A14B-A1C56629E297}"/>
              </a:ext>
            </a:extLst>
          </p:cNvPr>
          <p:cNvSpPr txBox="1"/>
          <p:nvPr/>
        </p:nvSpPr>
        <p:spPr>
          <a:xfrm>
            <a:off x="7053262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L3 - 60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A6EE8A-0DEA-FD97-1E6A-5AF03E40DE64}"/>
              </a:ext>
            </a:extLst>
          </p:cNvPr>
          <p:cNvSpPr txBox="1"/>
          <p:nvPr/>
        </p:nvSpPr>
        <p:spPr>
          <a:xfrm>
            <a:off x="2055495" y="2986695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M1 - 20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F95AC-7994-2B35-D15C-4EA6B82CD942}"/>
              </a:ext>
            </a:extLst>
          </p:cNvPr>
          <p:cNvSpPr txBox="1"/>
          <p:nvPr/>
        </p:nvSpPr>
        <p:spPr>
          <a:xfrm>
            <a:off x="5787199" y="2986696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M2 - 40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89697E-DE8B-1C6D-5E79-6093DF911B61}"/>
              </a:ext>
            </a:extLst>
          </p:cNvPr>
          <p:cNvSpPr txBox="1"/>
          <p:nvPr/>
        </p:nvSpPr>
        <p:spPr>
          <a:xfrm>
            <a:off x="3650236" y="678379"/>
            <a:ext cx="2008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TOP1 - 10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F7A0FD-B9D2-F60C-E4EB-C3C057AD0E11}"/>
              </a:ext>
            </a:extLst>
          </p:cNvPr>
          <p:cNvSpPr txBox="1"/>
          <p:nvPr/>
        </p:nvSpPr>
        <p:spPr>
          <a:xfrm>
            <a:off x="3508892" y="5305457"/>
            <a:ext cx="253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(40 30 20 10)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124168-92EF-9762-8772-D32374EE4640}"/>
              </a:ext>
            </a:extLst>
          </p:cNvPr>
          <p:cNvSpPr txBox="1"/>
          <p:nvPr/>
        </p:nvSpPr>
        <p:spPr>
          <a:xfrm>
            <a:off x="6233739" y="4690457"/>
            <a:ext cx="2535950" cy="369332"/>
          </a:xfrm>
          <a:prstGeom prst="rect">
            <a:avLst/>
          </a:prstGeom>
          <a:solidFill>
            <a:schemeClr val="bg1">
              <a:alpha val="87356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(50 40 30 20 10)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6BC5E9-1826-92FA-945C-6F5551337F85}"/>
              </a:ext>
            </a:extLst>
          </p:cNvPr>
          <p:cNvSpPr txBox="1"/>
          <p:nvPr/>
        </p:nvSpPr>
        <p:spPr>
          <a:xfrm>
            <a:off x="7781814" y="5848319"/>
            <a:ext cx="253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(50 40 30 20 10)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9405279-35A9-3C49-B070-0931AB7B05EF}"/>
              </a:ext>
            </a:extLst>
          </p:cNvPr>
          <p:cNvSpPr/>
          <p:nvPr/>
        </p:nvSpPr>
        <p:spPr>
          <a:xfrm rot="3260848">
            <a:off x="6253960" y="5194517"/>
            <a:ext cx="605986" cy="123370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B450F3-DE3C-4639-D69A-027531053B07}"/>
              </a:ext>
            </a:extLst>
          </p:cNvPr>
          <p:cNvSpPr txBox="1"/>
          <p:nvPr/>
        </p:nvSpPr>
        <p:spPr>
          <a:xfrm>
            <a:off x="184935" y="164387"/>
            <a:ext cx="4037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trike="sngStrike" dirty="0"/>
              <a:t>bar</a:t>
            </a:r>
            <a:r>
              <a:rPr lang="en-US" sz="2400" dirty="0"/>
              <a:t>  produce-visited-at-nodes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17F5503-EB74-8BD9-DB00-80C4BD062EC1}"/>
              </a:ext>
            </a:extLst>
          </p:cNvPr>
          <p:cNvCxnSpPr>
            <a:cxnSpLocks/>
          </p:cNvCxnSpPr>
          <p:nvPr/>
        </p:nvCxnSpPr>
        <p:spPr>
          <a:xfrm>
            <a:off x="5982282" y="5472394"/>
            <a:ext cx="672909" cy="615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6DE8A2B8-88DB-810D-FD89-CAEAF9B5C9A3}"/>
              </a:ext>
            </a:extLst>
          </p:cNvPr>
          <p:cNvSpPr/>
          <p:nvPr/>
        </p:nvSpPr>
        <p:spPr>
          <a:xfrm rot="3260848">
            <a:off x="8889377" y="5530638"/>
            <a:ext cx="605986" cy="123370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6BC83B-9FA2-7B0E-0D23-3F55E6D84358}"/>
              </a:ext>
            </a:extLst>
          </p:cNvPr>
          <p:cNvSpPr txBox="1"/>
          <p:nvPr/>
        </p:nvSpPr>
        <p:spPr>
          <a:xfrm>
            <a:off x="9187873" y="5361685"/>
            <a:ext cx="253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(60 50 40 30 20 10)</a:t>
            </a:r>
          </a:p>
        </p:txBody>
      </p:sp>
    </p:spTree>
    <p:extLst>
      <p:ext uri="{BB962C8B-B14F-4D97-AF65-F5344CB8AC3E}">
        <p14:creationId xmlns:p14="http://schemas.microsoft.com/office/powerpoint/2010/main" val="955886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0B615-2405-6B05-3EF6-519BF9FFD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the past depends on the recursion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DCBEA-4D3E-30CF-1A8C-B049940F4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tail recursion means current call can have all preceding calls</a:t>
            </a:r>
          </a:p>
          <a:p>
            <a:endParaRPr lang="en-US" dirty="0"/>
          </a:p>
          <a:p>
            <a:r>
              <a:rPr lang="en-US" dirty="0"/>
              <a:t>in a tree</a:t>
            </a:r>
          </a:p>
          <a:p>
            <a:pPr lvl="1"/>
            <a:r>
              <a:rPr lang="en-US" dirty="0"/>
              <a:t>ordinary recursion can carry context of what is above current call</a:t>
            </a:r>
          </a:p>
          <a:p>
            <a:pPr lvl="1"/>
            <a:r>
              <a:rPr lang="en-US" dirty="0"/>
              <a:t>but tail recursion is required to carry context of what is above and to the LEFT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456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EE4B25-85C8-CE47-B806-B6FEF488DA6D}"/>
              </a:ext>
            </a:extLst>
          </p:cNvPr>
          <p:cNvCxnSpPr>
            <a:cxnSpLocks/>
          </p:cNvCxnSpPr>
          <p:nvPr/>
        </p:nvCxnSpPr>
        <p:spPr>
          <a:xfrm flipH="1">
            <a:off x="3040579" y="1324710"/>
            <a:ext cx="1591008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F9755-60CE-5D4E-B81F-00965173CAFC}"/>
              </a:ext>
            </a:extLst>
          </p:cNvPr>
          <p:cNvCxnSpPr>
            <a:cxnSpLocks/>
          </p:cNvCxnSpPr>
          <p:nvPr/>
        </p:nvCxnSpPr>
        <p:spPr>
          <a:xfrm flipH="1">
            <a:off x="2397642" y="3633026"/>
            <a:ext cx="64293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CFDFEE-1CCC-0A48-9916-B835CD675172}"/>
              </a:ext>
            </a:extLst>
          </p:cNvPr>
          <p:cNvCxnSpPr>
            <a:cxnSpLocks/>
          </p:cNvCxnSpPr>
          <p:nvPr/>
        </p:nvCxnSpPr>
        <p:spPr>
          <a:xfrm>
            <a:off x="4631587" y="1324710"/>
            <a:ext cx="201055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9C9E5D-93A5-CE4A-BD4F-322EDBFB8B84}"/>
              </a:ext>
            </a:extLst>
          </p:cNvPr>
          <p:cNvCxnSpPr>
            <a:cxnSpLocks/>
          </p:cNvCxnSpPr>
          <p:nvPr/>
        </p:nvCxnSpPr>
        <p:spPr>
          <a:xfrm flipH="1">
            <a:off x="5514091" y="3633027"/>
            <a:ext cx="1128048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8DB284-4AE5-EF44-9ED6-2D5E3FFBC2A9}"/>
              </a:ext>
            </a:extLst>
          </p:cNvPr>
          <p:cNvCxnSpPr>
            <a:cxnSpLocks/>
          </p:cNvCxnSpPr>
          <p:nvPr/>
        </p:nvCxnSpPr>
        <p:spPr>
          <a:xfrm>
            <a:off x="6642139" y="3633027"/>
            <a:ext cx="1225292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0D660A5-C0D4-E548-9CDE-CC2C877522E9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402D3E-C670-2443-93D3-144ADF4716A5}"/>
              </a:ext>
            </a:extLst>
          </p:cNvPr>
          <p:cNvCxnSpPr/>
          <p:nvPr/>
        </p:nvCxnSpPr>
        <p:spPr>
          <a:xfrm flipH="1">
            <a:off x="3794938" y="1324710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A32DE5-304C-B348-A6C5-F841180C486A}"/>
              </a:ext>
            </a:extLst>
          </p:cNvPr>
          <p:cNvCxnSpPr>
            <a:cxnSpLocks/>
          </p:cNvCxnSpPr>
          <p:nvPr/>
        </p:nvCxnSpPr>
        <p:spPr>
          <a:xfrm flipH="1">
            <a:off x="2800350" y="2030232"/>
            <a:ext cx="899339" cy="95585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B5376EE-A8C1-6448-B7A9-07AE6862D8B9}"/>
              </a:ext>
            </a:extLst>
          </p:cNvPr>
          <p:cNvSpPr/>
          <p:nvPr/>
        </p:nvSpPr>
        <p:spPr>
          <a:xfrm>
            <a:off x="2116931" y="3877612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7FC645-BE8A-BF44-945D-A7D739CA0EC1}"/>
              </a:ext>
            </a:extLst>
          </p:cNvPr>
          <p:cNvCxnSpPr>
            <a:cxnSpLocks/>
          </p:cNvCxnSpPr>
          <p:nvPr/>
        </p:nvCxnSpPr>
        <p:spPr>
          <a:xfrm flipH="1">
            <a:off x="2620484" y="3456487"/>
            <a:ext cx="116844" cy="32687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78C8D6-2E9A-E748-A476-C869EDF66B98}"/>
              </a:ext>
            </a:extLst>
          </p:cNvPr>
          <p:cNvCxnSpPr>
            <a:cxnSpLocks/>
          </p:cNvCxnSpPr>
          <p:nvPr/>
        </p:nvCxnSpPr>
        <p:spPr>
          <a:xfrm flipH="1">
            <a:off x="2116931" y="4191078"/>
            <a:ext cx="449670" cy="11039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34BCE3-23FD-2247-9851-D7DF7D5066B0}"/>
              </a:ext>
            </a:extLst>
          </p:cNvPr>
          <p:cNvCxnSpPr>
            <a:cxnSpLocks/>
          </p:cNvCxnSpPr>
          <p:nvPr/>
        </p:nvCxnSpPr>
        <p:spPr>
          <a:xfrm flipV="1">
            <a:off x="2719110" y="4279356"/>
            <a:ext cx="431339" cy="102232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7EC7A7-B82F-264B-93AB-9B152B03D009}"/>
              </a:ext>
            </a:extLst>
          </p:cNvPr>
          <p:cNvCxnSpPr>
            <a:cxnSpLocks/>
          </p:cNvCxnSpPr>
          <p:nvPr/>
        </p:nvCxnSpPr>
        <p:spPr>
          <a:xfrm flipV="1">
            <a:off x="3440602" y="2143553"/>
            <a:ext cx="819734" cy="925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790927-164C-7547-8DB7-37CEC43FDF31}"/>
              </a:ext>
            </a:extLst>
          </p:cNvPr>
          <p:cNvCxnSpPr>
            <a:cxnSpLocks/>
          </p:cNvCxnSpPr>
          <p:nvPr/>
        </p:nvCxnSpPr>
        <p:spPr>
          <a:xfrm>
            <a:off x="5217819" y="2143553"/>
            <a:ext cx="1004776" cy="842535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7627AF-B558-BD44-8C51-A572D3888DAC}"/>
              </a:ext>
            </a:extLst>
          </p:cNvPr>
          <p:cNvCxnSpPr>
            <a:cxnSpLocks/>
          </p:cNvCxnSpPr>
          <p:nvPr/>
        </p:nvCxnSpPr>
        <p:spPr>
          <a:xfrm flipH="1">
            <a:off x="5370220" y="4191078"/>
            <a:ext cx="691836" cy="100583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2905240-2596-1C4F-A4F5-0FE7D1C7AA4A}"/>
              </a:ext>
            </a:extLst>
          </p:cNvPr>
          <p:cNvSpPr/>
          <p:nvPr/>
        </p:nvSpPr>
        <p:spPr>
          <a:xfrm>
            <a:off x="5782562" y="3876371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316841C-0CC9-884B-898B-DBB0E9D8A8A7}"/>
              </a:ext>
            </a:extLst>
          </p:cNvPr>
          <p:cNvCxnSpPr/>
          <p:nvPr/>
        </p:nvCxnSpPr>
        <p:spPr>
          <a:xfrm flipH="1">
            <a:off x="6076096" y="3522253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D216DC-C982-3B40-BDB8-C4ED86CCCA7F}"/>
              </a:ext>
            </a:extLst>
          </p:cNvPr>
          <p:cNvCxnSpPr>
            <a:cxnSpLocks/>
          </p:cNvCxnSpPr>
          <p:nvPr/>
        </p:nvCxnSpPr>
        <p:spPr>
          <a:xfrm flipV="1">
            <a:off x="5769548" y="4274511"/>
            <a:ext cx="689484" cy="1068643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4002B0D-0202-CC44-8A2D-7421AB78D738}"/>
              </a:ext>
            </a:extLst>
          </p:cNvPr>
          <p:cNvCxnSpPr>
            <a:cxnSpLocks/>
          </p:cNvCxnSpPr>
          <p:nvPr/>
        </p:nvCxnSpPr>
        <p:spPr>
          <a:xfrm>
            <a:off x="6897596" y="4321777"/>
            <a:ext cx="688073" cy="1021377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7FEA291-CC62-3441-9136-7F59E15F4A73}"/>
              </a:ext>
            </a:extLst>
          </p:cNvPr>
          <p:cNvCxnSpPr>
            <a:cxnSpLocks/>
          </p:cNvCxnSpPr>
          <p:nvPr/>
        </p:nvCxnSpPr>
        <p:spPr>
          <a:xfrm flipH="1" flipV="1">
            <a:off x="7377598" y="4191078"/>
            <a:ext cx="659926" cy="983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290CCE2-69A9-804C-8954-2B889B9A8A6F}"/>
              </a:ext>
            </a:extLst>
          </p:cNvPr>
          <p:cNvCxnSpPr>
            <a:cxnSpLocks/>
          </p:cNvCxnSpPr>
          <p:nvPr/>
        </p:nvCxnSpPr>
        <p:spPr>
          <a:xfrm flipV="1">
            <a:off x="3250019" y="3541975"/>
            <a:ext cx="131550" cy="33439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56B3C5-0695-CA4F-A366-85E95E03EC0A}"/>
              </a:ext>
            </a:extLst>
          </p:cNvPr>
          <p:cNvCxnSpPr>
            <a:cxnSpLocks/>
          </p:cNvCxnSpPr>
          <p:nvPr/>
        </p:nvCxnSpPr>
        <p:spPr>
          <a:xfrm flipH="1" flipV="1">
            <a:off x="6932180" y="3522253"/>
            <a:ext cx="256830" cy="264869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932B30-7742-9045-A852-8FDFC8F40068}"/>
              </a:ext>
            </a:extLst>
          </p:cNvPr>
          <p:cNvCxnSpPr>
            <a:cxnSpLocks/>
          </p:cNvCxnSpPr>
          <p:nvPr/>
        </p:nvCxnSpPr>
        <p:spPr>
          <a:xfrm flipH="1" flipV="1">
            <a:off x="5661948" y="1970407"/>
            <a:ext cx="1219344" cy="102895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C7F4CA-85E7-4D42-A5AD-714309CAA9A7}"/>
              </a:ext>
            </a:extLst>
          </p:cNvPr>
          <p:cNvCxnSpPr>
            <a:cxnSpLocks/>
          </p:cNvCxnSpPr>
          <p:nvPr/>
        </p:nvCxnSpPr>
        <p:spPr>
          <a:xfrm flipH="1" flipV="1">
            <a:off x="4900589" y="1276570"/>
            <a:ext cx="291644" cy="340904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51AA7E8-925D-814B-8102-FE87C6D531AC}"/>
              </a:ext>
            </a:extLst>
          </p:cNvPr>
          <p:cNvSpPr txBox="1"/>
          <p:nvPr/>
        </p:nvSpPr>
        <p:spPr>
          <a:xfrm>
            <a:off x="3583629" y="11672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9D4C363-1161-2443-916F-C3F36FFA886B}"/>
              </a:ext>
            </a:extLst>
          </p:cNvPr>
          <p:cNvSpPr txBox="1"/>
          <p:nvPr/>
        </p:nvSpPr>
        <p:spPr>
          <a:xfrm>
            <a:off x="2996643" y="20413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5D2FE85-F736-E649-9E0D-001AF5953EB8}"/>
              </a:ext>
            </a:extLst>
          </p:cNvPr>
          <p:cNvSpPr txBox="1"/>
          <p:nvPr/>
        </p:nvSpPr>
        <p:spPr>
          <a:xfrm>
            <a:off x="2262581" y="33098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25C47B7-EC81-6246-A001-A1E8D1EEEE21}"/>
              </a:ext>
            </a:extLst>
          </p:cNvPr>
          <p:cNvSpPr txBox="1"/>
          <p:nvPr/>
        </p:nvSpPr>
        <p:spPr>
          <a:xfrm>
            <a:off x="2004403" y="44011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EAA85D1-CDD0-9342-B037-8E28636568B7}"/>
              </a:ext>
            </a:extLst>
          </p:cNvPr>
          <p:cNvSpPr txBox="1"/>
          <p:nvPr/>
        </p:nvSpPr>
        <p:spPr>
          <a:xfrm>
            <a:off x="1951357" y="5899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DB44216-1089-1347-BAEB-C7CACD8DF034}"/>
              </a:ext>
            </a:extLst>
          </p:cNvPr>
          <p:cNvSpPr txBox="1"/>
          <p:nvPr/>
        </p:nvSpPr>
        <p:spPr>
          <a:xfrm>
            <a:off x="5949739" y="333889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DF2A194-EA34-5E41-9C39-B93A8340E49E}"/>
              </a:ext>
            </a:extLst>
          </p:cNvPr>
          <p:cNvSpPr txBox="1"/>
          <p:nvPr/>
        </p:nvSpPr>
        <p:spPr>
          <a:xfrm>
            <a:off x="5258634" y="4417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C1C70F0-073E-6D44-93AA-03F66F8C67FD}"/>
              </a:ext>
            </a:extLst>
          </p:cNvPr>
          <p:cNvSpPr txBox="1"/>
          <p:nvPr/>
        </p:nvSpPr>
        <p:spPr>
          <a:xfrm>
            <a:off x="5083780" y="5766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9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6B50D7A-602C-7548-A03F-1872EA736021}"/>
              </a:ext>
            </a:extLst>
          </p:cNvPr>
          <p:cNvCxnSpPr>
            <a:cxnSpLocks/>
          </p:cNvCxnSpPr>
          <p:nvPr/>
        </p:nvCxnSpPr>
        <p:spPr>
          <a:xfrm>
            <a:off x="2221983" y="5777429"/>
            <a:ext cx="0" cy="72245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8CDEB30-8734-B642-83CE-2A0A61714003}"/>
              </a:ext>
            </a:extLst>
          </p:cNvPr>
          <p:cNvCxnSpPr>
            <a:cxnSpLocks/>
          </p:cNvCxnSpPr>
          <p:nvPr/>
        </p:nvCxnSpPr>
        <p:spPr>
          <a:xfrm>
            <a:off x="5409477" y="5813983"/>
            <a:ext cx="0" cy="64393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7380688-8B2D-094A-994F-094803CD3FDA}"/>
              </a:ext>
            </a:extLst>
          </p:cNvPr>
          <p:cNvCxnSpPr>
            <a:cxnSpLocks/>
            <a:stCxn id="92" idx="0"/>
            <a:endCxn id="72" idx="1"/>
          </p:cNvCxnSpPr>
          <p:nvPr/>
        </p:nvCxnSpPr>
        <p:spPr>
          <a:xfrm flipV="1">
            <a:off x="2380255" y="3523561"/>
            <a:ext cx="3569484" cy="297632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69C288F-B22F-274A-AFE3-FCBB5F68B43E}"/>
              </a:ext>
            </a:extLst>
          </p:cNvPr>
          <p:cNvSpPr txBox="1"/>
          <p:nvPr/>
        </p:nvSpPr>
        <p:spPr>
          <a:xfrm>
            <a:off x="3768071" y="48868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24C2C85-B158-9640-B168-FE537FEBCD05}"/>
              </a:ext>
            </a:extLst>
          </p:cNvPr>
          <p:cNvCxnSpPr>
            <a:cxnSpLocks/>
          </p:cNvCxnSpPr>
          <p:nvPr/>
        </p:nvCxnSpPr>
        <p:spPr>
          <a:xfrm flipV="1">
            <a:off x="5636863" y="5545515"/>
            <a:ext cx="1870883" cy="89766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DC3377E-64DB-3849-B408-18537722ECDD}"/>
              </a:ext>
            </a:extLst>
          </p:cNvPr>
          <p:cNvSpPr txBox="1"/>
          <p:nvPr/>
        </p:nvSpPr>
        <p:spPr>
          <a:xfrm>
            <a:off x="6080799" y="57652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D638C-E8EA-3F44-9B41-3D829FC1EE58}"/>
              </a:ext>
            </a:extLst>
          </p:cNvPr>
          <p:cNvSpPr txBox="1"/>
          <p:nvPr/>
        </p:nvSpPr>
        <p:spPr>
          <a:xfrm>
            <a:off x="2383199" y="1506127"/>
            <a:ext cx="1529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 M1 M2)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B82415F-801A-1E43-91DA-454A2AE9DC65}"/>
              </a:ext>
            </a:extLst>
          </p:cNvPr>
          <p:cNvSpPr txBox="1"/>
          <p:nvPr/>
        </p:nvSpPr>
        <p:spPr>
          <a:xfrm>
            <a:off x="1264121" y="2909307"/>
            <a:ext cx="123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 M2)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5181D4-CFC0-E540-AD6B-AFF88F2CA541}"/>
              </a:ext>
            </a:extLst>
          </p:cNvPr>
          <p:cNvSpPr txBox="1"/>
          <p:nvPr/>
        </p:nvSpPr>
        <p:spPr>
          <a:xfrm>
            <a:off x="959784" y="3666539"/>
            <a:ext cx="123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 L1 M2)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3BC97C5-845C-AC44-99DA-A96C046B9B19}"/>
              </a:ext>
            </a:extLst>
          </p:cNvPr>
          <p:cNvSpPr txBox="1"/>
          <p:nvPr/>
        </p:nvSpPr>
        <p:spPr>
          <a:xfrm>
            <a:off x="1178785" y="6204313"/>
            <a:ext cx="123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 M2)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F91CAA4-A727-DD47-8B58-CFF9B2CF6F0F}"/>
              </a:ext>
            </a:extLst>
          </p:cNvPr>
          <p:cNvSpPr txBox="1"/>
          <p:nvPr/>
        </p:nvSpPr>
        <p:spPr>
          <a:xfrm>
            <a:off x="7534589" y="3703653"/>
            <a:ext cx="123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 L2 L3)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024403D-8583-C34F-BB2E-EEADBF571A0B}"/>
              </a:ext>
            </a:extLst>
          </p:cNvPr>
          <p:cNvSpPr txBox="1"/>
          <p:nvPr/>
        </p:nvSpPr>
        <p:spPr>
          <a:xfrm>
            <a:off x="4422976" y="6204313"/>
            <a:ext cx="123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 L3)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A458CE1-284E-5D42-A683-5700E46CC5CC}"/>
              </a:ext>
            </a:extLst>
          </p:cNvPr>
          <p:cNvCxnSpPr>
            <a:cxnSpLocks/>
          </p:cNvCxnSpPr>
          <p:nvPr/>
        </p:nvCxnSpPr>
        <p:spPr>
          <a:xfrm>
            <a:off x="7732586" y="5813983"/>
            <a:ext cx="0" cy="67367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6FE73EE-C941-9D4D-86E7-A062DAD4C415}"/>
              </a:ext>
            </a:extLst>
          </p:cNvPr>
          <p:cNvSpPr txBox="1"/>
          <p:nvPr/>
        </p:nvSpPr>
        <p:spPr>
          <a:xfrm>
            <a:off x="6812839" y="6198756"/>
            <a:ext cx="879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(list)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B192E70-9F11-5946-AED3-F814E6186920}"/>
              </a:ext>
            </a:extLst>
          </p:cNvPr>
          <p:cNvSpPr/>
          <p:nvPr/>
        </p:nvSpPr>
        <p:spPr>
          <a:xfrm>
            <a:off x="1918602" y="6499884"/>
            <a:ext cx="923305" cy="204691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887A512D-26F1-ED4D-9F70-4440F376A411}"/>
              </a:ext>
            </a:extLst>
          </p:cNvPr>
          <p:cNvSpPr/>
          <p:nvPr/>
        </p:nvSpPr>
        <p:spPr>
          <a:xfrm>
            <a:off x="4973028" y="6499884"/>
            <a:ext cx="923305" cy="204691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AAD3838-6861-0D49-AE56-B4E71A1277F2}"/>
              </a:ext>
            </a:extLst>
          </p:cNvPr>
          <p:cNvSpPr/>
          <p:nvPr/>
        </p:nvSpPr>
        <p:spPr>
          <a:xfrm>
            <a:off x="7426179" y="6499883"/>
            <a:ext cx="923305" cy="204691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7E40127-9448-FF45-881C-51E3C6A96590}"/>
              </a:ext>
            </a:extLst>
          </p:cNvPr>
          <p:cNvSpPr txBox="1"/>
          <p:nvPr/>
        </p:nvSpPr>
        <p:spPr>
          <a:xfrm>
            <a:off x="863445" y="5228012"/>
            <a:ext cx="121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 M2)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55A320F-B406-3C46-96DE-9A3C4890F654}"/>
              </a:ext>
            </a:extLst>
          </p:cNvPr>
          <p:cNvSpPr txBox="1"/>
          <p:nvPr/>
        </p:nvSpPr>
        <p:spPr>
          <a:xfrm>
            <a:off x="151383" y="462731"/>
            <a:ext cx="3792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t-</a:t>
            </a:r>
            <a:r>
              <a:rPr lang="en-US" dirty="0" err="1"/>
              <a:t>wl</a:t>
            </a:r>
            <a:r>
              <a:rPr lang="en-US" dirty="0"/>
              <a:t> at </a:t>
            </a:r>
            <a:r>
              <a:rPr lang="en-US" dirty="0" err="1"/>
              <a:t>fn</a:t>
            </a:r>
            <a:r>
              <a:rPr lang="en-US" dirty="0"/>
              <a:t>-for-t and </a:t>
            </a:r>
            <a:r>
              <a:rPr lang="en-US" dirty="0" err="1"/>
              <a:t>fn</a:t>
            </a:r>
            <a:r>
              <a:rPr lang="en-US" dirty="0"/>
              <a:t>-for-lot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12E50E9-FCD5-224A-B9A8-0D1419FA9E31}"/>
              </a:ext>
            </a:extLst>
          </p:cNvPr>
          <p:cNvSpPr txBox="1"/>
          <p:nvPr/>
        </p:nvSpPr>
        <p:spPr>
          <a:xfrm>
            <a:off x="5191437" y="3141739"/>
            <a:ext cx="123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BF37CFC-C754-4E49-8C07-10796FB8ACA7}"/>
              </a:ext>
            </a:extLst>
          </p:cNvPr>
          <p:cNvSpPr txBox="1"/>
          <p:nvPr/>
        </p:nvSpPr>
        <p:spPr>
          <a:xfrm>
            <a:off x="4144837" y="5158488"/>
            <a:ext cx="123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 L3)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0851A5F-01A2-BE4A-859E-62A1E7F8CEC4}"/>
              </a:ext>
            </a:extLst>
          </p:cNvPr>
          <p:cNvSpPr txBox="1"/>
          <p:nvPr/>
        </p:nvSpPr>
        <p:spPr>
          <a:xfrm>
            <a:off x="6710786" y="5144581"/>
            <a:ext cx="869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89DC9EE-6177-4D4C-BBF8-E1EB3CB3E77B}"/>
              </a:ext>
            </a:extLst>
          </p:cNvPr>
          <p:cNvSpPr txBox="1"/>
          <p:nvPr/>
        </p:nvSpPr>
        <p:spPr>
          <a:xfrm>
            <a:off x="3205403" y="626057"/>
            <a:ext cx="123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(list)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1B9FE37-D76C-E743-B44E-2668EBF7E2B2}"/>
              </a:ext>
            </a:extLst>
          </p:cNvPr>
          <p:cNvCxnSpPr>
            <a:cxnSpLocks/>
          </p:cNvCxnSpPr>
          <p:nvPr/>
        </p:nvCxnSpPr>
        <p:spPr>
          <a:xfrm>
            <a:off x="4469131" y="238812"/>
            <a:ext cx="0" cy="36709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28">
            <a:extLst>
              <a:ext uri="{FF2B5EF4-FFF2-40B4-BE49-F238E27FC236}">
                <a16:creationId xmlns:a16="http://schemas.microsoft.com/office/drawing/2014/main" id="{9FC4465A-2600-B648-4D33-B2D934EE06C9}"/>
              </a:ext>
            </a:extLst>
          </p:cNvPr>
          <p:cNvSpPr/>
          <p:nvPr/>
        </p:nvSpPr>
        <p:spPr>
          <a:xfrm>
            <a:off x="5698273" y="234176"/>
            <a:ext cx="3970161" cy="6289287"/>
          </a:xfrm>
          <a:custGeom>
            <a:avLst/>
            <a:gdLst>
              <a:gd name="connsiteX0" fmla="*/ 2642839 w 3970161"/>
              <a:gd name="connsiteY0" fmla="*/ 6289287 h 6289287"/>
              <a:gd name="connsiteX1" fmla="*/ 3847171 w 3970161"/>
              <a:gd name="connsiteY1" fmla="*/ 4382429 h 6289287"/>
              <a:gd name="connsiteX2" fmla="*/ 0 w 3970161"/>
              <a:gd name="connsiteY2" fmla="*/ 0 h 6289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0161" h="6289287">
                <a:moveTo>
                  <a:pt x="2642839" y="6289287"/>
                </a:moveTo>
                <a:cubicBezTo>
                  <a:pt x="3465241" y="5859965"/>
                  <a:pt x="4287644" y="5430643"/>
                  <a:pt x="3847171" y="4382429"/>
                </a:cubicBezTo>
                <a:cubicBezTo>
                  <a:pt x="3406698" y="3334215"/>
                  <a:pt x="1703349" y="1667107"/>
                  <a:pt x="0" y="0"/>
                </a:cubicBezTo>
              </a:path>
            </a:pathLst>
          </a:custGeom>
          <a:noFill/>
          <a:ln w="41275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D8EF2B-5E47-F46F-FDED-47DB1DD1F02E}"/>
              </a:ext>
            </a:extLst>
          </p:cNvPr>
          <p:cNvSpPr txBox="1"/>
          <p:nvPr/>
        </p:nvSpPr>
        <p:spPr>
          <a:xfrm>
            <a:off x="7313882" y="585164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081982-9F05-B7F1-AC36-629A4B63966D}"/>
              </a:ext>
            </a:extLst>
          </p:cNvPr>
          <p:cNvSpPr txBox="1"/>
          <p:nvPr/>
        </p:nvSpPr>
        <p:spPr>
          <a:xfrm>
            <a:off x="1583473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L1 -30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4E0DCA-9DBC-E87A-D5CB-2395B4F87E18}"/>
              </a:ext>
            </a:extLst>
          </p:cNvPr>
          <p:cNvSpPr txBox="1"/>
          <p:nvPr/>
        </p:nvSpPr>
        <p:spPr>
          <a:xfrm>
            <a:off x="4699922" y="5295013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L2 - 50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4B2772-795A-4EDC-C580-D5F922135AE3}"/>
              </a:ext>
            </a:extLst>
          </p:cNvPr>
          <p:cNvSpPr txBox="1"/>
          <p:nvPr/>
        </p:nvSpPr>
        <p:spPr>
          <a:xfrm>
            <a:off x="7053262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L3 - 60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451D31-0BDC-99A9-7FAA-0D9D43954DE6}"/>
              </a:ext>
            </a:extLst>
          </p:cNvPr>
          <p:cNvSpPr txBox="1"/>
          <p:nvPr/>
        </p:nvSpPr>
        <p:spPr>
          <a:xfrm>
            <a:off x="2055495" y="2986695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M1 - 20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81B688-6CE5-548C-6709-9C3B7A272503}"/>
              </a:ext>
            </a:extLst>
          </p:cNvPr>
          <p:cNvSpPr txBox="1"/>
          <p:nvPr/>
        </p:nvSpPr>
        <p:spPr>
          <a:xfrm>
            <a:off x="5787199" y="2986696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M2 - 40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D1EFDA-FE7D-F7A9-53EB-E072CEF65FF9}"/>
              </a:ext>
            </a:extLst>
          </p:cNvPr>
          <p:cNvSpPr txBox="1"/>
          <p:nvPr/>
        </p:nvSpPr>
        <p:spPr>
          <a:xfrm>
            <a:off x="3650236" y="678379"/>
            <a:ext cx="2008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TOP1 - 10</a:t>
            </a:r>
          </a:p>
        </p:txBody>
      </p:sp>
    </p:spTree>
    <p:extLst>
      <p:ext uri="{BB962C8B-B14F-4D97-AF65-F5344CB8AC3E}">
        <p14:creationId xmlns:p14="http://schemas.microsoft.com/office/powerpoint/2010/main" val="3348223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93DCC-8BCB-A570-FF4F-874977F5E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11 -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F6B1B-1C29-0805-48A9-01C153E88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examples</a:t>
            </a:r>
          </a:p>
          <a:p>
            <a:pPr lvl="1"/>
            <a:r>
              <a:rPr lang="en-US" dirty="0"/>
              <a:t>lecture – 4 way maze</a:t>
            </a:r>
          </a:p>
          <a:p>
            <a:pPr lvl="1"/>
            <a:r>
              <a:rPr lang="en-US" dirty="0"/>
              <a:t>lab – city map</a:t>
            </a:r>
          </a:p>
          <a:p>
            <a:pPr lvl="1"/>
            <a:r>
              <a:rPr lang="en-US" dirty="0"/>
              <a:t>problem set – secret castle</a:t>
            </a:r>
          </a:p>
        </p:txBody>
      </p:sp>
    </p:spTree>
    <p:extLst>
      <p:ext uri="{BB962C8B-B14F-4D97-AF65-F5344CB8AC3E}">
        <p14:creationId xmlns:p14="http://schemas.microsoft.com/office/powerpoint/2010/main" val="4048319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46EE018-3C96-BA43-A844-1E35A6F4AD87}"/>
              </a:ext>
            </a:extLst>
          </p:cNvPr>
          <p:cNvSpPr txBox="1"/>
          <p:nvPr/>
        </p:nvSpPr>
        <p:spPr>
          <a:xfrm>
            <a:off x="1501256" y="503670"/>
            <a:ext cx="2823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Tree of </a:t>
            </a:r>
            <a:r>
              <a:rPr lang="en-US" dirty="0" err="1"/>
              <a:t>x,y</a:t>
            </a:r>
            <a:r>
              <a:rPr lang="en-US" dirty="0"/>
              <a:t> positions moving through this maze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9925235-24B8-D34E-9E73-606E4B402400}"/>
              </a:ext>
            </a:extLst>
          </p:cNvPr>
          <p:cNvGrpSpPr/>
          <p:nvPr/>
        </p:nvGrpSpPr>
        <p:grpSpPr>
          <a:xfrm>
            <a:off x="5482259" y="720465"/>
            <a:ext cx="3906237" cy="3552934"/>
            <a:chOff x="3413617" y="1665192"/>
            <a:chExt cx="3906237" cy="355293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6210564-8BC9-8548-96E4-A32935E5C8AB}"/>
                </a:ext>
              </a:extLst>
            </p:cNvPr>
            <p:cNvSpPr txBox="1"/>
            <p:nvPr/>
          </p:nvSpPr>
          <p:spPr>
            <a:xfrm>
              <a:off x="4536162" y="1665192"/>
              <a:ext cx="641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0, 0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5DAF96-7ECF-A342-B83C-B0E61DC1570C}"/>
                </a:ext>
              </a:extLst>
            </p:cNvPr>
            <p:cNvSpPr txBox="1"/>
            <p:nvPr/>
          </p:nvSpPr>
          <p:spPr>
            <a:xfrm>
              <a:off x="3413617" y="2360009"/>
              <a:ext cx="641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trike="sngStrike" dirty="0"/>
                <a:t>1, 0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E876A62-3BD7-064E-A9CF-30031B9711E6}"/>
                </a:ext>
              </a:extLst>
            </p:cNvPr>
            <p:cNvSpPr txBox="1"/>
            <p:nvPr/>
          </p:nvSpPr>
          <p:spPr>
            <a:xfrm>
              <a:off x="6001840" y="2360009"/>
              <a:ext cx="641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0, 1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4B57D0-A8DE-3A48-9C8B-EB69B96E42E5}"/>
                </a:ext>
              </a:extLst>
            </p:cNvPr>
            <p:cNvSpPr txBox="1"/>
            <p:nvPr/>
          </p:nvSpPr>
          <p:spPr>
            <a:xfrm>
              <a:off x="5293254" y="3264414"/>
              <a:ext cx="641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1, 1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E5EC45-D1CF-D44B-8EC3-4E179A93560A}"/>
                </a:ext>
              </a:extLst>
            </p:cNvPr>
            <p:cNvSpPr txBox="1"/>
            <p:nvPr/>
          </p:nvSpPr>
          <p:spPr>
            <a:xfrm>
              <a:off x="6678723" y="3264414"/>
              <a:ext cx="641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trike="sngStrike" dirty="0"/>
                <a:t>0, 2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DF57C0F-91A0-0040-B6CA-108D53FE592C}"/>
                </a:ext>
              </a:extLst>
            </p:cNvPr>
            <p:cNvSpPr txBox="1"/>
            <p:nvPr/>
          </p:nvSpPr>
          <p:spPr>
            <a:xfrm>
              <a:off x="4719578" y="4241270"/>
              <a:ext cx="641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trike="sngStrike" dirty="0"/>
                <a:t>2, 1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2CE2DAA-5A6A-874D-A726-B45B8DA00D18}"/>
                </a:ext>
              </a:extLst>
            </p:cNvPr>
            <p:cNvSpPr txBox="1"/>
            <p:nvPr/>
          </p:nvSpPr>
          <p:spPr>
            <a:xfrm>
              <a:off x="5858320" y="4241270"/>
              <a:ext cx="641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1, 2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E18A74B-0F03-064E-9F2B-0F981220D4D6}"/>
                </a:ext>
              </a:extLst>
            </p:cNvPr>
            <p:cNvCxnSpPr>
              <a:cxnSpLocks/>
              <a:stCxn id="4" idx="2"/>
              <a:endCxn id="6" idx="0"/>
            </p:cNvCxnSpPr>
            <p:nvPr/>
          </p:nvCxnSpPr>
          <p:spPr>
            <a:xfrm flipH="1">
              <a:off x="3734183" y="2034524"/>
              <a:ext cx="1122545" cy="3254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2073338-397C-9C4C-B40E-9470C7D834C6}"/>
                </a:ext>
              </a:extLst>
            </p:cNvPr>
            <p:cNvCxnSpPr>
              <a:cxnSpLocks/>
              <a:stCxn id="4" idx="2"/>
              <a:endCxn id="7" idx="0"/>
            </p:cNvCxnSpPr>
            <p:nvPr/>
          </p:nvCxnSpPr>
          <p:spPr>
            <a:xfrm>
              <a:off x="4856728" y="2034524"/>
              <a:ext cx="1465678" cy="3254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A54D595-0841-6442-8E9D-FCD3DE447DDF}"/>
                </a:ext>
              </a:extLst>
            </p:cNvPr>
            <p:cNvCxnSpPr>
              <a:cxnSpLocks/>
              <a:stCxn id="7" idx="2"/>
              <a:endCxn id="9" idx="0"/>
            </p:cNvCxnSpPr>
            <p:nvPr/>
          </p:nvCxnSpPr>
          <p:spPr>
            <a:xfrm flipH="1">
              <a:off x="5613820" y="2729341"/>
              <a:ext cx="708586" cy="5350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5C520E3-D25E-DB40-9517-D4D1537B5C64}"/>
                </a:ext>
              </a:extLst>
            </p:cNvPr>
            <p:cNvCxnSpPr>
              <a:cxnSpLocks/>
              <a:stCxn id="7" idx="2"/>
              <a:endCxn id="10" idx="0"/>
            </p:cNvCxnSpPr>
            <p:nvPr/>
          </p:nvCxnSpPr>
          <p:spPr>
            <a:xfrm>
              <a:off x="6322406" y="2729341"/>
              <a:ext cx="676883" cy="5350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753171E-BD92-6043-8C89-C38CAEF610FE}"/>
                </a:ext>
              </a:extLst>
            </p:cNvPr>
            <p:cNvCxnSpPr>
              <a:cxnSpLocks/>
              <a:stCxn id="9" idx="2"/>
              <a:endCxn id="13" idx="0"/>
            </p:cNvCxnSpPr>
            <p:nvPr/>
          </p:nvCxnSpPr>
          <p:spPr>
            <a:xfrm flipH="1">
              <a:off x="5040144" y="3633746"/>
              <a:ext cx="573676" cy="6075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EE429DF-1BC9-9C48-A176-ADD6457C8235}"/>
                </a:ext>
              </a:extLst>
            </p:cNvPr>
            <p:cNvCxnSpPr>
              <a:cxnSpLocks/>
              <a:stCxn id="9" idx="2"/>
              <a:endCxn id="14" idx="0"/>
            </p:cNvCxnSpPr>
            <p:nvPr/>
          </p:nvCxnSpPr>
          <p:spPr>
            <a:xfrm>
              <a:off x="5613820" y="3633746"/>
              <a:ext cx="565066" cy="6075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4DEDFC5-2F4E-0547-85D3-2DE82FE6418F}"/>
                </a:ext>
              </a:extLst>
            </p:cNvPr>
            <p:cNvSpPr txBox="1"/>
            <p:nvPr/>
          </p:nvSpPr>
          <p:spPr>
            <a:xfrm>
              <a:off x="5990899" y="4848794"/>
              <a:ext cx="1304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975C7C3-7082-CF41-A3A3-A2EDF0310D3D}"/>
              </a:ext>
            </a:extLst>
          </p:cNvPr>
          <p:cNvSpPr txBox="1"/>
          <p:nvPr/>
        </p:nvSpPr>
        <p:spPr>
          <a:xfrm>
            <a:off x="1512105" y="3700369"/>
            <a:ext cx="51035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each step it is only possible to move right (x+1) or down (y+1). But sometimes those may be invalid because they run into a wall or off the edge of the maze.</a:t>
            </a:r>
          </a:p>
          <a:p>
            <a:endParaRPr lang="en-US" dirty="0"/>
          </a:p>
          <a:p>
            <a:r>
              <a:rPr lang="en-US" dirty="0"/>
              <a:t>Do not assume each position can have only one valid next position. In general it is an arbitrary-arity tree.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57A1BB6-34CC-DD42-B931-320E6DF6CEE4}"/>
              </a:ext>
            </a:extLst>
          </p:cNvPr>
          <p:cNvSpPr/>
          <p:nvPr/>
        </p:nvSpPr>
        <p:spPr>
          <a:xfrm>
            <a:off x="8596954" y="5030825"/>
            <a:ext cx="29565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maze is </a:t>
            </a:r>
            <a:r>
              <a:rPr lang="en-US" dirty="0" err="1"/>
              <a:t>solveable</a:t>
            </a:r>
            <a:r>
              <a:rPr lang="en-US" dirty="0"/>
              <a:t>, so will eventually reach 4, 4. Yay!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ED7322-086A-85F1-C198-63E998579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569" y="1278754"/>
            <a:ext cx="1420729" cy="142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15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860C91-38C8-285B-5860-1F8E24B5F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33967"/>
            <a:ext cx="7772400" cy="519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06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AE5A33-B775-E642-97CC-8E5DAC642BE1}"/>
              </a:ext>
            </a:extLst>
          </p:cNvPr>
          <p:cNvSpPr/>
          <p:nvPr/>
        </p:nvSpPr>
        <p:spPr>
          <a:xfrm>
            <a:off x="3252395" y="1799732"/>
            <a:ext cx="671994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(define M4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(list O O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W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O W W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W W O O O))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EF4257-601F-A34B-BC9F-9349EB3E98F7}"/>
              </a:ext>
            </a:extLst>
          </p:cNvPr>
          <p:cNvSpPr txBox="1"/>
          <p:nvPr/>
        </p:nvSpPr>
        <p:spPr>
          <a:xfrm>
            <a:off x="8025204" y="4459574"/>
            <a:ext cx="36755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must move left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38F7A5-65AA-C746-B319-6E6882542BC0}"/>
              </a:ext>
            </a:extLst>
          </p:cNvPr>
          <p:cNvCxnSpPr>
            <a:cxnSpLocks/>
          </p:cNvCxnSpPr>
          <p:nvPr/>
        </p:nvCxnSpPr>
        <p:spPr>
          <a:xfrm flipH="1" flipV="1">
            <a:off x="6981713" y="3431689"/>
            <a:ext cx="1043492" cy="141260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16AD95C-083C-A060-9DEA-A3981935670C}"/>
              </a:ext>
            </a:extLst>
          </p:cNvPr>
          <p:cNvSpPr txBox="1"/>
          <p:nvPr/>
        </p:nvSpPr>
        <p:spPr>
          <a:xfrm>
            <a:off x="4105072" y="5778229"/>
            <a:ext cx="7595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need to be able to move up down left right</a:t>
            </a:r>
          </a:p>
        </p:txBody>
      </p:sp>
    </p:spTree>
    <p:extLst>
      <p:ext uri="{BB962C8B-B14F-4D97-AF65-F5344CB8AC3E}">
        <p14:creationId xmlns:p14="http://schemas.microsoft.com/office/powerpoint/2010/main" val="108099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29CBA4-153A-F968-9DF8-005A68E06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752" y="1831760"/>
            <a:ext cx="2654303" cy="265430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EC27198-B5ED-8644-9660-CF299B556494}"/>
              </a:ext>
            </a:extLst>
          </p:cNvPr>
          <p:cNvSpPr/>
          <p:nvPr/>
        </p:nvSpPr>
        <p:spPr>
          <a:xfrm>
            <a:off x="2509092" y="1972923"/>
            <a:ext cx="77599" cy="775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37FDAED5-8B0D-BA40-BB02-C7C8826941D8}"/>
              </a:ext>
            </a:extLst>
          </p:cNvPr>
          <p:cNvSpPr/>
          <p:nvPr/>
        </p:nvSpPr>
        <p:spPr>
          <a:xfrm rot="7713843" flipV="1">
            <a:off x="2394990" y="1953713"/>
            <a:ext cx="566953" cy="529467"/>
          </a:xfrm>
          <a:prstGeom prst="arc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E201BA-D64D-E947-8BA1-5583CE93C79A}"/>
              </a:ext>
            </a:extLst>
          </p:cNvPr>
          <p:cNvSpPr/>
          <p:nvPr/>
        </p:nvSpPr>
        <p:spPr>
          <a:xfrm>
            <a:off x="2509092" y="2437165"/>
            <a:ext cx="77599" cy="7759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34E3F422-64C3-2D43-9CE6-4E4C0BACF5C0}"/>
              </a:ext>
            </a:extLst>
          </p:cNvPr>
          <p:cNvSpPr/>
          <p:nvPr/>
        </p:nvSpPr>
        <p:spPr>
          <a:xfrm rot="7973556" flipH="1">
            <a:off x="2124756" y="1960749"/>
            <a:ext cx="616481" cy="606424"/>
          </a:xfrm>
          <a:prstGeom prst="arc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449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AE5A33-B775-E642-97CC-8E5DAC642BE1}"/>
              </a:ext>
            </a:extLst>
          </p:cNvPr>
          <p:cNvSpPr/>
          <p:nvPr/>
        </p:nvSpPr>
        <p:spPr>
          <a:xfrm>
            <a:off x="1305261" y="740544"/>
            <a:ext cx="671994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(define M7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(list O O O O O O O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W W O W W O W W W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O O W W O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O O W O W O W W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W W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O O W W W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W O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O O W O W W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O O O W W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W W W W W O O W W O))</a:t>
            </a:r>
          </a:p>
        </p:txBody>
      </p:sp>
    </p:spTree>
    <p:extLst>
      <p:ext uri="{BB962C8B-B14F-4D97-AF65-F5344CB8AC3E}">
        <p14:creationId xmlns:p14="http://schemas.microsoft.com/office/powerpoint/2010/main" val="1345677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340E3C2-47BC-9B49-825E-7B47B65EFF68}"/>
              </a:ext>
            </a:extLst>
          </p:cNvPr>
          <p:cNvSpPr/>
          <p:nvPr/>
        </p:nvSpPr>
        <p:spPr>
          <a:xfrm>
            <a:off x="1305261" y="740544"/>
            <a:ext cx="671994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(define M7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(list O O O O O O O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W W O W W O W W W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O O W W O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O O W O W O W W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W W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O O W W W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W O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O O W O W W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O O O W W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W W W W W O O W W O))</a:t>
            </a:r>
          </a:p>
        </p:txBody>
      </p:sp>
      <p:sp>
        <p:nvSpPr>
          <p:cNvPr id="6" name="Circular Arrow 5">
            <a:extLst>
              <a:ext uri="{FF2B5EF4-FFF2-40B4-BE49-F238E27FC236}">
                <a16:creationId xmlns:a16="http://schemas.microsoft.com/office/drawing/2014/main" id="{A1E222BA-392C-2C48-8954-65C27F6FDFDE}"/>
              </a:ext>
            </a:extLst>
          </p:cNvPr>
          <p:cNvSpPr/>
          <p:nvPr/>
        </p:nvSpPr>
        <p:spPr>
          <a:xfrm>
            <a:off x="2753958" y="2086984"/>
            <a:ext cx="1882588" cy="2926080"/>
          </a:xfrm>
          <a:prstGeom prst="circularArrow">
            <a:avLst>
              <a:gd name="adj1" fmla="val 4085"/>
              <a:gd name="adj2" fmla="val 1757308"/>
              <a:gd name="adj3" fmla="val 14805842"/>
              <a:gd name="adj4" fmla="val 17156098"/>
              <a:gd name="adj5" fmla="val 121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EF4257-601F-A34B-BC9F-9349EB3E98F7}"/>
              </a:ext>
            </a:extLst>
          </p:cNvPr>
          <p:cNvSpPr txBox="1"/>
          <p:nvPr/>
        </p:nvSpPr>
        <p:spPr>
          <a:xfrm>
            <a:off x="548640" y="2771869"/>
            <a:ext cx="22053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cycle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42A12A-5431-EB49-9095-48BE6C8052A1}"/>
              </a:ext>
            </a:extLst>
          </p:cNvPr>
          <p:cNvSpPr txBox="1"/>
          <p:nvPr/>
        </p:nvSpPr>
        <p:spPr>
          <a:xfrm>
            <a:off x="6096000" y="5886623"/>
            <a:ext cx="5931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do we prevent going in circles forever?</a:t>
            </a:r>
          </a:p>
        </p:txBody>
      </p:sp>
    </p:spTree>
    <p:extLst>
      <p:ext uri="{BB962C8B-B14F-4D97-AF65-F5344CB8AC3E}">
        <p14:creationId xmlns:p14="http://schemas.microsoft.com/office/powerpoint/2010/main" val="2433886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CF2607-5E6F-65EE-68E5-796DD59D7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88309"/>
            <a:ext cx="7772400" cy="588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99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340E3C2-47BC-9B49-825E-7B47B65EFF68}"/>
              </a:ext>
            </a:extLst>
          </p:cNvPr>
          <p:cNvSpPr/>
          <p:nvPr/>
        </p:nvSpPr>
        <p:spPr>
          <a:xfrm>
            <a:off x="1305261" y="740544"/>
            <a:ext cx="671994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(define M7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(list O O O O O O O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W W O W W O W W W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O O W W O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O O W O W O W W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W W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O O W W W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W O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O O O W O W W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O O O W W W O O O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W W W W W O O W W O))</a:t>
            </a:r>
          </a:p>
        </p:txBody>
      </p:sp>
      <p:sp>
        <p:nvSpPr>
          <p:cNvPr id="6" name="Circular Arrow 5">
            <a:extLst>
              <a:ext uri="{FF2B5EF4-FFF2-40B4-BE49-F238E27FC236}">
                <a16:creationId xmlns:a16="http://schemas.microsoft.com/office/drawing/2014/main" id="{A1E222BA-392C-2C48-8954-65C27F6FDFDE}"/>
              </a:ext>
            </a:extLst>
          </p:cNvPr>
          <p:cNvSpPr/>
          <p:nvPr/>
        </p:nvSpPr>
        <p:spPr>
          <a:xfrm>
            <a:off x="2753958" y="2086984"/>
            <a:ext cx="1882588" cy="2926080"/>
          </a:xfrm>
          <a:prstGeom prst="circularArrow">
            <a:avLst>
              <a:gd name="adj1" fmla="val 4085"/>
              <a:gd name="adj2" fmla="val 1757308"/>
              <a:gd name="adj3" fmla="val 14805842"/>
              <a:gd name="adj4" fmla="val 17156098"/>
              <a:gd name="adj5" fmla="val 1212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EF4257-601F-A34B-BC9F-9349EB3E98F7}"/>
              </a:ext>
            </a:extLst>
          </p:cNvPr>
          <p:cNvSpPr txBox="1"/>
          <p:nvPr/>
        </p:nvSpPr>
        <p:spPr>
          <a:xfrm>
            <a:off x="548640" y="2771869"/>
            <a:ext cx="22053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cycle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42A12A-5431-EB49-9095-48BE6C8052A1}"/>
              </a:ext>
            </a:extLst>
          </p:cNvPr>
          <p:cNvSpPr txBox="1"/>
          <p:nvPr/>
        </p:nvSpPr>
        <p:spPr>
          <a:xfrm>
            <a:off x="5307083" y="5886623"/>
            <a:ext cx="6719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Would it also work with tail recursion and visited?</a:t>
            </a:r>
          </a:p>
        </p:txBody>
      </p:sp>
    </p:spTree>
    <p:extLst>
      <p:ext uri="{BB962C8B-B14F-4D97-AF65-F5344CB8AC3E}">
        <p14:creationId xmlns:p14="http://schemas.microsoft.com/office/powerpoint/2010/main" val="4114853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1E757C-2BAA-05C5-21E2-FC59FEA67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721" y="0"/>
            <a:ext cx="73105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54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02B3-6A53-6544-B98C-958F2853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A73BA6-A736-6A40-9EC5-7EEA85379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These five lectures</a:t>
            </a:r>
          </a:p>
          <a:p>
            <a:pPr lvl="1"/>
            <a:r>
              <a:rPr lang="en-US" sz="3200" dirty="0"/>
              <a:t>forms of data: </a:t>
            </a:r>
            <a:r>
              <a:rPr lang="en-US" sz="3200" u="sng" dirty="0"/>
              <a:t>trees</a:t>
            </a:r>
            <a:r>
              <a:rPr lang="en-US" sz="3200" dirty="0"/>
              <a:t> and </a:t>
            </a:r>
            <a:r>
              <a:rPr lang="en-US" sz="3200" dirty="0">
                <a:solidFill>
                  <a:srgbClr val="00B050"/>
                </a:solidFill>
              </a:rPr>
              <a:t>gra</a:t>
            </a:r>
            <a:r>
              <a:rPr lang="en-US" sz="3200" dirty="0">
                <a:solidFill>
                  <a:srgbClr val="FF0000"/>
                </a:solidFill>
              </a:rPr>
              <a:t>phs</a:t>
            </a:r>
          </a:p>
          <a:p>
            <a:pPr lvl="1"/>
            <a:r>
              <a:rPr lang="en-US" sz="3200" dirty="0"/>
              <a:t>recursion: </a:t>
            </a:r>
            <a:r>
              <a:rPr lang="en-US" sz="3200" u="sng" dirty="0"/>
              <a:t>structural non-tail and tail</a:t>
            </a:r>
            <a:r>
              <a:rPr lang="en-US" sz="3200" dirty="0"/>
              <a:t> and </a:t>
            </a:r>
            <a:r>
              <a:rPr lang="en-US" sz="3200" dirty="0">
                <a:solidFill>
                  <a:srgbClr val="00B050"/>
                </a:solidFill>
              </a:rPr>
              <a:t>gene</a:t>
            </a:r>
            <a:r>
              <a:rPr lang="en-US" sz="3200" dirty="0">
                <a:solidFill>
                  <a:srgbClr val="FF0000"/>
                </a:solidFill>
              </a:rPr>
              <a:t>rative</a:t>
            </a:r>
            <a:endParaRPr lang="en-US" sz="3200" u="sng" dirty="0">
              <a:solidFill>
                <a:srgbClr val="FF0000"/>
              </a:solidFill>
            </a:endParaRPr>
          </a:p>
          <a:p>
            <a:pPr lvl="1"/>
            <a:r>
              <a:rPr lang="en-US" sz="3200" dirty="0"/>
              <a:t>accumulators</a:t>
            </a:r>
          </a:p>
          <a:p>
            <a:pPr lvl="2"/>
            <a:r>
              <a:rPr lang="en-US" sz="2800" dirty="0"/>
              <a:t>path in data: previous, upper, lower, </a:t>
            </a:r>
            <a:r>
              <a:rPr lang="en-US" sz="2800" u="sng" dirty="0" err="1"/>
              <a:t>pnum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00B050"/>
                </a:solidFill>
              </a:rPr>
              <a:t>path</a:t>
            </a:r>
            <a:endParaRPr lang="en-US" sz="2800" dirty="0"/>
          </a:p>
          <a:p>
            <a:pPr lvl="2"/>
            <a:r>
              <a:rPr lang="en-US" sz="2800" u="sng" dirty="0" err="1"/>
              <a:t>rsf</a:t>
            </a:r>
            <a:r>
              <a:rPr lang="en-US" sz="2800" u="sng" dirty="0">
                <a:sym typeface="Wingdings" pitchFamily="2" charset="2"/>
              </a:rPr>
              <a:t> (result so far)</a:t>
            </a:r>
            <a:endParaRPr lang="en-US" sz="2800" u="sng" dirty="0"/>
          </a:p>
          <a:p>
            <a:pPr lvl="2"/>
            <a:r>
              <a:rPr lang="en-US" sz="2800" dirty="0"/>
              <a:t>visited in tail recursion: </a:t>
            </a:r>
            <a:r>
              <a:rPr lang="en-US" sz="2800" dirty="0" err="1"/>
              <a:t>vnum</a:t>
            </a:r>
            <a:r>
              <a:rPr lang="en-US" sz="2800" dirty="0"/>
              <a:t>, count, leaves, </a:t>
            </a:r>
            <a:r>
              <a:rPr lang="en-US" sz="2800" dirty="0">
                <a:solidFill>
                  <a:srgbClr val="00B050"/>
                </a:solidFill>
              </a:rPr>
              <a:t>visited</a:t>
            </a:r>
          </a:p>
          <a:p>
            <a:pPr lvl="2"/>
            <a:r>
              <a:rPr lang="en-US" sz="2800" u="sng"/>
              <a:t>wor</a:t>
            </a:r>
            <a:r>
              <a:rPr lang="en-US" sz="2800" u="sng">
                <a:solidFill>
                  <a:srgbClr val="FF0000"/>
                </a:solidFill>
              </a:rPr>
              <a:t>kl</a:t>
            </a:r>
            <a:r>
              <a:rPr lang="en-US" sz="2800">
                <a:solidFill>
                  <a:srgbClr val="00B050"/>
                </a:solidFill>
              </a:rPr>
              <a:t>ist</a:t>
            </a:r>
            <a:endParaRPr lang="en-US" sz="2800" u="sng" dirty="0">
              <a:solidFill>
                <a:srgbClr val="92D050"/>
              </a:solidFill>
            </a:endParaRPr>
          </a:p>
          <a:p>
            <a:pPr lvl="2"/>
            <a:r>
              <a:rPr lang="en-US" sz="2800" dirty="0">
                <a:solidFill>
                  <a:srgbClr val="0070C0"/>
                </a:solidFill>
              </a:rPr>
              <a:t>tandem worklist</a:t>
            </a:r>
            <a:r>
              <a:rPr lang="en-US" sz="2800" dirty="0"/>
              <a:t>				l18    l19    </a:t>
            </a:r>
            <a:r>
              <a:rPr lang="en-US" sz="2800" u="sng" dirty="0">
                <a:solidFill>
                  <a:srgbClr val="00B050"/>
                </a:solidFill>
              </a:rPr>
              <a:t>l2</a:t>
            </a:r>
            <a:r>
              <a:rPr lang="en-US" sz="2800" u="sng" dirty="0">
                <a:solidFill>
                  <a:srgbClr val="FF0000"/>
                </a:solidFill>
              </a:rPr>
              <a:t>0</a:t>
            </a:r>
            <a:r>
              <a:rPr lang="en-US" sz="2800" dirty="0">
                <a:solidFill>
                  <a:srgbClr val="00B050"/>
                </a:solidFill>
              </a:rPr>
              <a:t>    </a:t>
            </a:r>
            <a:r>
              <a:rPr lang="en-US" sz="2800" dirty="0">
                <a:solidFill>
                  <a:srgbClr val="FF0000"/>
                </a:solidFill>
              </a:rPr>
              <a:t>l21    </a:t>
            </a:r>
            <a:r>
              <a:rPr lang="en-US" sz="2800" dirty="0">
                <a:solidFill>
                  <a:srgbClr val="0070C0"/>
                </a:solidFill>
              </a:rPr>
              <a:t>l22</a:t>
            </a:r>
            <a:endParaRPr lang="en-US" sz="28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36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910813-CF92-0264-8FD5-60A499D81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371" y="61034"/>
            <a:ext cx="7372564" cy="30071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7E65DF-DACB-81F4-706B-91AA3CD9111F}"/>
              </a:ext>
            </a:extLst>
          </p:cNvPr>
          <p:cNvSpPr txBox="1"/>
          <p:nvPr/>
        </p:nvSpPr>
        <p:spPr>
          <a:xfrm>
            <a:off x="287675" y="226031"/>
            <a:ext cx="38322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are two function definitions, without purpose statements, examples, template origins, or accumulator types and invariants.</a:t>
            </a:r>
          </a:p>
          <a:p>
            <a:endParaRPr lang="en-US" dirty="0"/>
          </a:p>
          <a:p>
            <a:r>
              <a:rPr lang="en-US" dirty="0"/>
              <a:t>For each function, work out the progression of accumulator values as the function goes through the entire tree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AB4CFE-EC5D-077D-F5D2-5C6C0A2711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44" b="5707"/>
          <a:stretch/>
        </p:blipFill>
        <p:spPr>
          <a:xfrm>
            <a:off x="111982" y="3068141"/>
            <a:ext cx="6877107" cy="364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98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910813-CF92-0264-8FD5-60A499D81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227" y="1120400"/>
            <a:ext cx="9309860" cy="379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76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9DCD238-5997-CFB8-0B4E-86A446DE286C}"/>
              </a:ext>
            </a:extLst>
          </p:cNvPr>
          <p:cNvGrpSpPr/>
          <p:nvPr/>
        </p:nvGrpSpPr>
        <p:grpSpPr>
          <a:xfrm>
            <a:off x="112068" y="1954922"/>
            <a:ext cx="8811219" cy="4724656"/>
            <a:chOff x="1247178" y="678379"/>
            <a:chExt cx="10789920" cy="5927629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0D660A5-C0D4-E548-9CDE-CC2C877522E9}"/>
                </a:ext>
              </a:extLst>
            </p:cNvPr>
            <p:cNvSpPr/>
            <p:nvPr/>
          </p:nvSpPr>
          <p:spPr>
            <a:xfrm>
              <a:off x="3794938" y="1670369"/>
              <a:ext cx="1719152" cy="300038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7402D3E-C670-2443-93D3-144ADF4716A5}"/>
                </a:ext>
              </a:extLst>
            </p:cNvPr>
            <p:cNvCxnSpPr/>
            <p:nvPr/>
          </p:nvCxnSpPr>
          <p:spPr>
            <a:xfrm flipH="1">
              <a:off x="3794938" y="1324710"/>
              <a:ext cx="276002" cy="345659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FA32DE5-304C-B348-A6C5-F841180C48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0350" y="2030232"/>
              <a:ext cx="899339" cy="955856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B5376EE-A8C1-6448-B7A9-07AE6862D8B9}"/>
                </a:ext>
              </a:extLst>
            </p:cNvPr>
            <p:cNvSpPr/>
            <p:nvPr/>
          </p:nvSpPr>
          <p:spPr>
            <a:xfrm>
              <a:off x="2116931" y="3877612"/>
              <a:ext cx="1719152" cy="300038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37FC645-BE8A-BF44-945D-A7D739CA0E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0484" y="3456487"/>
              <a:ext cx="116844" cy="326874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A78C8D6-2E9A-E748-A476-C869EDF66B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31" y="4191078"/>
              <a:ext cx="449670" cy="1103935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734BCE3-23FD-2247-9851-D7DF7D5066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9110" y="4279356"/>
              <a:ext cx="431339" cy="1022322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F7EC7A7-B82F-264B-93AB-9B152B03D0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0602" y="2143553"/>
              <a:ext cx="819734" cy="925776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5790927-164C-7547-8DB7-37CEC43FDF31}"/>
                </a:ext>
              </a:extLst>
            </p:cNvPr>
            <p:cNvCxnSpPr>
              <a:cxnSpLocks/>
            </p:cNvCxnSpPr>
            <p:nvPr/>
          </p:nvCxnSpPr>
          <p:spPr>
            <a:xfrm>
              <a:off x="5217819" y="2143553"/>
              <a:ext cx="1004776" cy="842535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97627AF-B558-BD44-8C51-A572D3888D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0220" y="4191078"/>
              <a:ext cx="691836" cy="1005833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2905240-2596-1C4F-A4F5-0FE7D1C7AA4A}"/>
                </a:ext>
              </a:extLst>
            </p:cNvPr>
            <p:cNvSpPr/>
            <p:nvPr/>
          </p:nvSpPr>
          <p:spPr>
            <a:xfrm>
              <a:off x="5782562" y="3876371"/>
              <a:ext cx="1719152" cy="300038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316841C-0CC9-884B-898B-DBB0E9D8A8A7}"/>
                </a:ext>
              </a:extLst>
            </p:cNvPr>
            <p:cNvCxnSpPr/>
            <p:nvPr/>
          </p:nvCxnSpPr>
          <p:spPr>
            <a:xfrm flipH="1">
              <a:off x="6076096" y="3522253"/>
              <a:ext cx="276002" cy="345659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CD216DC-C982-3B40-BDB8-C4ED86CCCA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9548" y="4274511"/>
              <a:ext cx="689484" cy="1068643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4002B0D-0202-CC44-8A2D-7421AB78D738}"/>
                </a:ext>
              </a:extLst>
            </p:cNvPr>
            <p:cNvCxnSpPr>
              <a:cxnSpLocks/>
            </p:cNvCxnSpPr>
            <p:nvPr/>
          </p:nvCxnSpPr>
          <p:spPr>
            <a:xfrm>
              <a:off x="6897596" y="4321777"/>
              <a:ext cx="688073" cy="1021377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7FEA291-CC62-3441-9136-7F59E15F4A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77598" y="4191078"/>
              <a:ext cx="659926" cy="983776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290CCE2-69A9-804C-8954-2B889B9A8A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0019" y="3541975"/>
              <a:ext cx="131550" cy="334396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256B3C5-0695-CA4F-A366-85E95E03EC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2180" y="3522253"/>
              <a:ext cx="256830" cy="264869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77932B30-7742-9045-A852-8FDFC8F400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61948" y="1970407"/>
              <a:ext cx="1219344" cy="1028952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2C7F4CA-85E7-4D42-A5AD-714309CAA9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00589" y="1276570"/>
              <a:ext cx="291644" cy="340904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D933564-F3E1-E847-8E43-F09030236B6A}"/>
                </a:ext>
              </a:extLst>
            </p:cNvPr>
            <p:cNvGrpSpPr/>
            <p:nvPr/>
          </p:nvGrpSpPr>
          <p:grpSpPr>
            <a:xfrm>
              <a:off x="1247178" y="5777451"/>
              <a:ext cx="10789920" cy="828557"/>
              <a:chOff x="1247178" y="5777451"/>
              <a:chExt cx="10789920" cy="828557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9BEA8BEB-C06C-6B4B-BA19-8113659CE44F}"/>
                  </a:ext>
                </a:extLst>
              </p:cNvPr>
              <p:cNvGrpSpPr/>
              <p:nvPr/>
            </p:nvGrpSpPr>
            <p:grpSpPr>
              <a:xfrm>
                <a:off x="1918602" y="5819730"/>
                <a:ext cx="923305" cy="561281"/>
                <a:chOff x="1918602" y="5819730"/>
                <a:chExt cx="923305" cy="561281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C23C373D-300F-1B45-8F75-A7D0E2316808}"/>
                    </a:ext>
                  </a:extLst>
                </p:cNvPr>
                <p:cNvSpPr/>
                <p:nvPr/>
              </p:nvSpPr>
              <p:spPr>
                <a:xfrm>
                  <a:off x="1918602" y="6176320"/>
                  <a:ext cx="923305" cy="204691"/>
                </a:xfrm>
                <a:prstGeom prst="ellipse">
                  <a:avLst/>
                </a:prstGeom>
                <a:noFill/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E26916C-37AF-4F43-93E3-19CCEC34A219}"/>
                    </a:ext>
                  </a:extLst>
                </p:cNvPr>
                <p:cNvGrpSpPr/>
                <p:nvPr/>
              </p:nvGrpSpPr>
              <p:grpSpPr>
                <a:xfrm>
                  <a:off x="2216998" y="5819730"/>
                  <a:ext cx="327649" cy="376630"/>
                  <a:chOff x="10956892" y="3865137"/>
                  <a:chExt cx="327649" cy="376630"/>
                </a:xfrm>
              </p:grpSpPr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99A6E40B-B1A5-3A45-B3AA-FAD3A914FF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1126431" y="3876178"/>
                    <a:ext cx="1" cy="365589"/>
                  </a:xfrm>
                  <a:prstGeom prst="line">
                    <a:avLst/>
                  </a:prstGeom>
                  <a:ln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Arrow Connector 61">
                    <a:extLst>
                      <a:ext uri="{FF2B5EF4-FFF2-40B4-BE49-F238E27FC236}">
                        <a16:creationId xmlns:a16="http://schemas.microsoft.com/office/drawing/2014/main" id="{83605218-B441-ED4D-A466-1618842DA6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956892" y="3874383"/>
                    <a:ext cx="0" cy="328125"/>
                  </a:xfrm>
                  <a:prstGeom prst="straightConnector1">
                    <a:avLst/>
                  </a:prstGeom>
                  <a:ln w="41275">
                    <a:solidFill>
                      <a:srgbClr val="FF0000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Arrow Connector 79">
                    <a:extLst>
                      <a:ext uri="{FF2B5EF4-FFF2-40B4-BE49-F238E27FC236}">
                        <a16:creationId xmlns:a16="http://schemas.microsoft.com/office/drawing/2014/main" id="{5DC6AF14-AE41-8E42-B78D-4D3A825784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1284541" y="3865137"/>
                    <a:ext cx="0" cy="325941"/>
                  </a:xfrm>
                  <a:prstGeom prst="straightConnector1">
                    <a:avLst/>
                  </a:prstGeom>
                  <a:ln w="41275">
                    <a:solidFill>
                      <a:srgbClr val="FF0000"/>
                    </a:solidFill>
                    <a:prstDash val="sysDot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9184EC6A-10B5-BC49-8F12-0401FF3EB411}"/>
                  </a:ext>
                </a:extLst>
              </p:cNvPr>
              <p:cNvGrpSpPr/>
              <p:nvPr/>
            </p:nvGrpSpPr>
            <p:grpSpPr>
              <a:xfrm>
                <a:off x="5026434" y="5819730"/>
                <a:ext cx="923305" cy="561281"/>
                <a:chOff x="1918602" y="5819730"/>
                <a:chExt cx="923305" cy="561281"/>
              </a:xfrm>
            </p:grpSpPr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1C3BF0DD-BACC-444C-96CC-F19C528432C7}"/>
                    </a:ext>
                  </a:extLst>
                </p:cNvPr>
                <p:cNvSpPr/>
                <p:nvPr/>
              </p:nvSpPr>
              <p:spPr>
                <a:xfrm>
                  <a:off x="1918602" y="6176320"/>
                  <a:ext cx="923305" cy="204691"/>
                </a:xfrm>
                <a:prstGeom prst="ellipse">
                  <a:avLst/>
                </a:prstGeom>
                <a:noFill/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DEE643F1-51DB-454B-B4A9-BC5D3191A4D5}"/>
                    </a:ext>
                  </a:extLst>
                </p:cNvPr>
                <p:cNvGrpSpPr/>
                <p:nvPr/>
              </p:nvGrpSpPr>
              <p:grpSpPr>
                <a:xfrm>
                  <a:off x="2216998" y="5819730"/>
                  <a:ext cx="327649" cy="376630"/>
                  <a:chOff x="10956892" y="3865137"/>
                  <a:chExt cx="327649" cy="376630"/>
                </a:xfrm>
              </p:grpSpPr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E6D9729-8B62-6B41-929A-5A24ECF158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1126431" y="3876178"/>
                    <a:ext cx="1" cy="365589"/>
                  </a:xfrm>
                  <a:prstGeom prst="line">
                    <a:avLst/>
                  </a:prstGeom>
                  <a:ln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Arrow Connector 84">
                    <a:extLst>
                      <a:ext uri="{FF2B5EF4-FFF2-40B4-BE49-F238E27FC236}">
                        <a16:creationId xmlns:a16="http://schemas.microsoft.com/office/drawing/2014/main" id="{65184466-4ADE-C74C-A839-9C53632428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956892" y="3874383"/>
                    <a:ext cx="0" cy="328125"/>
                  </a:xfrm>
                  <a:prstGeom prst="straightConnector1">
                    <a:avLst/>
                  </a:prstGeom>
                  <a:ln w="41275">
                    <a:solidFill>
                      <a:srgbClr val="FF0000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Arrow Connector 85">
                    <a:extLst>
                      <a:ext uri="{FF2B5EF4-FFF2-40B4-BE49-F238E27FC236}">
                        <a16:creationId xmlns:a16="http://schemas.microsoft.com/office/drawing/2014/main" id="{102D2144-6FEC-E84E-AEF1-84CBEE01CB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1284541" y="3865137"/>
                    <a:ext cx="0" cy="325941"/>
                  </a:xfrm>
                  <a:prstGeom prst="straightConnector1">
                    <a:avLst/>
                  </a:prstGeom>
                  <a:ln w="41275">
                    <a:solidFill>
                      <a:srgbClr val="FF0000"/>
                    </a:solidFill>
                    <a:prstDash val="sysDot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068B4DBA-E62A-D24E-8328-7843A21A56D4}"/>
                  </a:ext>
                </a:extLst>
              </p:cNvPr>
              <p:cNvGrpSpPr/>
              <p:nvPr/>
            </p:nvGrpSpPr>
            <p:grpSpPr>
              <a:xfrm>
                <a:off x="7416079" y="5828976"/>
                <a:ext cx="923305" cy="561281"/>
                <a:chOff x="1918602" y="5819730"/>
                <a:chExt cx="923305" cy="561281"/>
              </a:xfrm>
            </p:grpSpPr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45CD164F-C000-9D4D-8F72-EF5B300B1922}"/>
                    </a:ext>
                  </a:extLst>
                </p:cNvPr>
                <p:cNvSpPr/>
                <p:nvPr/>
              </p:nvSpPr>
              <p:spPr>
                <a:xfrm>
                  <a:off x="1918602" y="6176320"/>
                  <a:ext cx="923305" cy="204691"/>
                </a:xfrm>
                <a:prstGeom prst="ellipse">
                  <a:avLst/>
                </a:prstGeom>
                <a:noFill/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B2E0DAA3-2A0B-6C45-B57C-6D2188BBA58B}"/>
                    </a:ext>
                  </a:extLst>
                </p:cNvPr>
                <p:cNvGrpSpPr/>
                <p:nvPr/>
              </p:nvGrpSpPr>
              <p:grpSpPr>
                <a:xfrm>
                  <a:off x="2216998" y="5819730"/>
                  <a:ext cx="327649" cy="376630"/>
                  <a:chOff x="10956892" y="3865137"/>
                  <a:chExt cx="327649" cy="376630"/>
                </a:xfrm>
              </p:grpSpPr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1B3A81EE-F6FA-F84A-9B03-511C85C3AD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1126431" y="3876178"/>
                    <a:ext cx="1" cy="365589"/>
                  </a:xfrm>
                  <a:prstGeom prst="line">
                    <a:avLst/>
                  </a:prstGeom>
                  <a:ln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Arrow Connector 90">
                    <a:extLst>
                      <a:ext uri="{FF2B5EF4-FFF2-40B4-BE49-F238E27FC236}">
                        <a16:creationId xmlns:a16="http://schemas.microsoft.com/office/drawing/2014/main" id="{C0B96E29-056A-D64C-A8C4-BC3F7ADD86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956892" y="3874383"/>
                    <a:ext cx="0" cy="328125"/>
                  </a:xfrm>
                  <a:prstGeom prst="straightConnector1">
                    <a:avLst/>
                  </a:prstGeom>
                  <a:ln w="41275">
                    <a:solidFill>
                      <a:srgbClr val="FF0000"/>
                    </a:solidFill>
                    <a:prstDash val="soli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Arrow Connector 91">
                    <a:extLst>
                      <a:ext uri="{FF2B5EF4-FFF2-40B4-BE49-F238E27FC236}">
                        <a16:creationId xmlns:a16="http://schemas.microsoft.com/office/drawing/2014/main" id="{858C293E-7F19-B64A-B19A-790D1CA4C8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1284541" y="3865137"/>
                    <a:ext cx="0" cy="325941"/>
                  </a:xfrm>
                  <a:prstGeom prst="straightConnector1">
                    <a:avLst/>
                  </a:prstGeom>
                  <a:ln w="41275">
                    <a:solidFill>
                      <a:srgbClr val="FF0000"/>
                    </a:solidFill>
                    <a:prstDash val="sysDot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EBDF87A-3508-5349-BCCD-FB24B1D05BEE}"/>
                  </a:ext>
                </a:extLst>
              </p:cNvPr>
              <p:cNvSpPr/>
              <p:nvPr/>
            </p:nvSpPr>
            <p:spPr>
              <a:xfrm>
                <a:off x="1247178" y="5777451"/>
                <a:ext cx="10789920" cy="828557"/>
              </a:xfrm>
              <a:prstGeom prst="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7DEB446-C53E-6259-4433-093D0025944B}"/>
                </a:ext>
              </a:extLst>
            </p:cNvPr>
            <p:cNvSpPr txBox="1"/>
            <p:nvPr/>
          </p:nvSpPr>
          <p:spPr>
            <a:xfrm>
              <a:off x="1583473" y="5295015"/>
              <a:ext cx="1457105" cy="65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L1 -30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D6E2E98-1669-C4EE-49AA-D72BFBE642D3}"/>
                </a:ext>
              </a:extLst>
            </p:cNvPr>
            <p:cNvSpPr txBox="1"/>
            <p:nvPr/>
          </p:nvSpPr>
          <p:spPr>
            <a:xfrm>
              <a:off x="4699922" y="5295013"/>
              <a:ext cx="1457105" cy="65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L2 - 50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FC8A58-ADBE-59FB-B920-882A796663CB}"/>
                </a:ext>
              </a:extLst>
            </p:cNvPr>
            <p:cNvSpPr txBox="1"/>
            <p:nvPr/>
          </p:nvSpPr>
          <p:spPr>
            <a:xfrm>
              <a:off x="7053262" y="5295014"/>
              <a:ext cx="1457105" cy="65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L3 - 60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0A7F18-4185-E723-D0A1-AC3918636BE1}"/>
                </a:ext>
              </a:extLst>
            </p:cNvPr>
            <p:cNvSpPr txBox="1"/>
            <p:nvPr/>
          </p:nvSpPr>
          <p:spPr>
            <a:xfrm>
              <a:off x="2055494" y="2986696"/>
              <a:ext cx="1717395" cy="65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M1 - 20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3979896-F5B1-A16A-19C1-90750F8DCA0D}"/>
                </a:ext>
              </a:extLst>
            </p:cNvPr>
            <p:cNvSpPr txBox="1"/>
            <p:nvPr/>
          </p:nvSpPr>
          <p:spPr>
            <a:xfrm>
              <a:off x="5787199" y="2986697"/>
              <a:ext cx="1717395" cy="65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M2 - 40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446E49A-E091-4AFD-F15B-3808A6326AEA}"/>
                </a:ext>
              </a:extLst>
            </p:cNvPr>
            <p:cNvSpPr txBox="1"/>
            <p:nvPr/>
          </p:nvSpPr>
          <p:spPr>
            <a:xfrm>
              <a:off x="3650236" y="678379"/>
              <a:ext cx="2008557" cy="65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TOP1 - 10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7F6FF8-71C9-3728-4B97-19616D1ABB25}"/>
                </a:ext>
              </a:extLst>
            </p:cNvPr>
            <p:cNvCxnSpPr>
              <a:cxnSpLocks/>
              <a:stCxn id="28" idx="2"/>
              <a:endCxn id="14" idx="0"/>
            </p:cNvCxnSpPr>
            <p:nvPr/>
          </p:nvCxnSpPr>
          <p:spPr>
            <a:xfrm flipH="1">
              <a:off x="2914192" y="1334819"/>
              <a:ext cx="1740323" cy="16518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E5A4D3-EF91-A7F4-7AF2-39E5121F3EAC}"/>
                </a:ext>
              </a:extLst>
            </p:cNvPr>
            <p:cNvCxnSpPr>
              <a:cxnSpLocks/>
              <a:stCxn id="14" idx="2"/>
              <a:endCxn id="2" idx="0"/>
            </p:cNvCxnSpPr>
            <p:nvPr/>
          </p:nvCxnSpPr>
          <p:spPr>
            <a:xfrm flipH="1">
              <a:off x="2312026" y="3643136"/>
              <a:ext cx="602166" cy="16518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B63D033-079D-6EF7-96C2-1CC10CF55D5F}"/>
                </a:ext>
              </a:extLst>
            </p:cNvPr>
            <p:cNvCxnSpPr>
              <a:cxnSpLocks/>
              <a:stCxn id="28" idx="2"/>
              <a:endCxn id="16" idx="0"/>
            </p:cNvCxnSpPr>
            <p:nvPr/>
          </p:nvCxnSpPr>
          <p:spPr>
            <a:xfrm>
              <a:off x="4654515" y="1334819"/>
              <a:ext cx="1991382" cy="16518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5AF5DBF-51D8-1777-2FAF-50F40FCD3EDF}"/>
                </a:ext>
              </a:extLst>
            </p:cNvPr>
            <p:cNvCxnSpPr>
              <a:cxnSpLocks/>
              <a:stCxn id="16" idx="2"/>
              <a:endCxn id="3" idx="0"/>
            </p:cNvCxnSpPr>
            <p:nvPr/>
          </p:nvCxnSpPr>
          <p:spPr>
            <a:xfrm flipH="1">
              <a:off x="5428475" y="3643137"/>
              <a:ext cx="1217422" cy="16518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BA5133F-D3CB-217E-7145-E8B40455774A}"/>
                </a:ext>
              </a:extLst>
            </p:cNvPr>
            <p:cNvCxnSpPr>
              <a:cxnSpLocks/>
              <a:stCxn id="16" idx="2"/>
              <a:endCxn id="10" idx="0"/>
            </p:cNvCxnSpPr>
            <p:nvPr/>
          </p:nvCxnSpPr>
          <p:spPr>
            <a:xfrm>
              <a:off x="6645897" y="3643137"/>
              <a:ext cx="1135919" cy="16518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9A4A2A0F-41C0-DDA1-3964-2E6D9A66A882}"/>
              </a:ext>
            </a:extLst>
          </p:cNvPr>
          <p:cNvSpPr txBox="1"/>
          <p:nvPr/>
        </p:nvSpPr>
        <p:spPr>
          <a:xfrm>
            <a:off x="184935" y="164387"/>
            <a:ext cx="4037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07BF6-FB05-28DD-402C-05D0EA94E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48" y="53217"/>
            <a:ext cx="7987177" cy="325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953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A856D-8FC9-005D-3000-EEB911466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F4C944A0-5E4C-9C66-D85C-9963323EB231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91AEC57-DDB0-4673-EFC1-7DFB71268F30}"/>
              </a:ext>
            </a:extLst>
          </p:cNvPr>
          <p:cNvCxnSpPr/>
          <p:nvPr/>
        </p:nvCxnSpPr>
        <p:spPr>
          <a:xfrm flipH="1">
            <a:off x="3794938" y="1324710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4C39A91-3DC8-3EE4-12C9-EC210741EDA4}"/>
              </a:ext>
            </a:extLst>
          </p:cNvPr>
          <p:cNvCxnSpPr>
            <a:cxnSpLocks/>
          </p:cNvCxnSpPr>
          <p:nvPr/>
        </p:nvCxnSpPr>
        <p:spPr>
          <a:xfrm flipH="1">
            <a:off x="2800350" y="2030232"/>
            <a:ext cx="899339" cy="95585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0214758-F3D1-DD6F-D4C8-6EAB28F9F146}"/>
              </a:ext>
            </a:extLst>
          </p:cNvPr>
          <p:cNvSpPr/>
          <p:nvPr/>
        </p:nvSpPr>
        <p:spPr>
          <a:xfrm>
            <a:off x="2116931" y="3877612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8BADBF6-1A33-6494-4E75-ADA5BD66C128}"/>
              </a:ext>
            </a:extLst>
          </p:cNvPr>
          <p:cNvCxnSpPr>
            <a:cxnSpLocks/>
          </p:cNvCxnSpPr>
          <p:nvPr/>
        </p:nvCxnSpPr>
        <p:spPr>
          <a:xfrm flipH="1">
            <a:off x="2620484" y="3456487"/>
            <a:ext cx="116844" cy="32687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8914212-1F31-06B3-183C-859A857FCA45}"/>
              </a:ext>
            </a:extLst>
          </p:cNvPr>
          <p:cNvCxnSpPr>
            <a:cxnSpLocks/>
          </p:cNvCxnSpPr>
          <p:nvPr/>
        </p:nvCxnSpPr>
        <p:spPr>
          <a:xfrm flipH="1">
            <a:off x="2116931" y="4191078"/>
            <a:ext cx="449670" cy="11039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5FDAA39-4CA7-44B4-61CB-174091D84831}"/>
              </a:ext>
            </a:extLst>
          </p:cNvPr>
          <p:cNvCxnSpPr>
            <a:cxnSpLocks/>
          </p:cNvCxnSpPr>
          <p:nvPr/>
        </p:nvCxnSpPr>
        <p:spPr>
          <a:xfrm flipV="1">
            <a:off x="2719110" y="4279356"/>
            <a:ext cx="431339" cy="1022322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37CA42-C67A-CAE7-BE67-BE44D61494B5}"/>
              </a:ext>
            </a:extLst>
          </p:cNvPr>
          <p:cNvCxnSpPr>
            <a:cxnSpLocks/>
          </p:cNvCxnSpPr>
          <p:nvPr/>
        </p:nvCxnSpPr>
        <p:spPr>
          <a:xfrm flipV="1">
            <a:off x="3440602" y="2143553"/>
            <a:ext cx="819734" cy="925776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256C8C2-C7CF-E37E-11A0-5CE41373F278}"/>
              </a:ext>
            </a:extLst>
          </p:cNvPr>
          <p:cNvCxnSpPr>
            <a:cxnSpLocks/>
          </p:cNvCxnSpPr>
          <p:nvPr/>
        </p:nvCxnSpPr>
        <p:spPr>
          <a:xfrm>
            <a:off x="5217819" y="2143553"/>
            <a:ext cx="1004776" cy="8425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2C557E6-FBD5-110B-10A1-6A40E64AC38F}"/>
              </a:ext>
            </a:extLst>
          </p:cNvPr>
          <p:cNvCxnSpPr>
            <a:cxnSpLocks/>
          </p:cNvCxnSpPr>
          <p:nvPr/>
        </p:nvCxnSpPr>
        <p:spPr>
          <a:xfrm flipH="1">
            <a:off x="5370220" y="4191078"/>
            <a:ext cx="691836" cy="100583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B3BC96C7-F8A5-10BB-DD86-9826AE75AC5C}"/>
              </a:ext>
            </a:extLst>
          </p:cNvPr>
          <p:cNvSpPr/>
          <p:nvPr/>
        </p:nvSpPr>
        <p:spPr>
          <a:xfrm>
            <a:off x="5782562" y="3876371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0C083C6-3581-871C-8ED8-09750083FEE9}"/>
              </a:ext>
            </a:extLst>
          </p:cNvPr>
          <p:cNvCxnSpPr/>
          <p:nvPr/>
        </p:nvCxnSpPr>
        <p:spPr>
          <a:xfrm flipH="1">
            <a:off x="6076096" y="3522253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EC79230-6A05-D70D-DFC1-C75A5A3444BA}"/>
              </a:ext>
            </a:extLst>
          </p:cNvPr>
          <p:cNvCxnSpPr>
            <a:cxnSpLocks/>
          </p:cNvCxnSpPr>
          <p:nvPr/>
        </p:nvCxnSpPr>
        <p:spPr>
          <a:xfrm flipV="1">
            <a:off x="5769548" y="4274511"/>
            <a:ext cx="689484" cy="1068643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0E9689F-3C47-7A2F-5264-BC819B29C366}"/>
              </a:ext>
            </a:extLst>
          </p:cNvPr>
          <p:cNvCxnSpPr>
            <a:cxnSpLocks/>
          </p:cNvCxnSpPr>
          <p:nvPr/>
        </p:nvCxnSpPr>
        <p:spPr>
          <a:xfrm>
            <a:off x="6897596" y="4321777"/>
            <a:ext cx="688073" cy="102137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EE7C434-83C1-3595-9175-20D74DF8C277}"/>
              </a:ext>
            </a:extLst>
          </p:cNvPr>
          <p:cNvCxnSpPr>
            <a:cxnSpLocks/>
          </p:cNvCxnSpPr>
          <p:nvPr/>
        </p:nvCxnSpPr>
        <p:spPr>
          <a:xfrm flipH="1" flipV="1">
            <a:off x="7377598" y="4191078"/>
            <a:ext cx="659926" cy="983776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1BAAD01-ED9F-978E-3A27-2FEC6C9109DA}"/>
              </a:ext>
            </a:extLst>
          </p:cNvPr>
          <p:cNvCxnSpPr>
            <a:cxnSpLocks/>
          </p:cNvCxnSpPr>
          <p:nvPr/>
        </p:nvCxnSpPr>
        <p:spPr>
          <a:xfrm flipV="1">
            <a:off x="3250019" y="3541975"/>
            <a:ext cx="131550" cy="334396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CA9F0D2-4857-E515-0DB7-329DEA6E5EB6}"/>
              </a:ext>
            </a:extLst>
          </p:cNvPr>
          <p:cNvCxnSpPr>
            <a:cxnSpLocks/>
          </p:cNvCxnSpPr>
          <p:nvPr/>
        </p:nvCxnSpPr>
        <p:spPr>
          <a:xfrm flipH="1" flipV="1">
            <a:off x="6932180" y="3522253"/>
            <a:ext cx="256830" cy="264869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C9BBA55-704D-9E0F-B7D6-73AA2CB2B952}"/>
              </a:ext>
            </a:extLst>
          </p:cNvPr>
          <p:cNvCxnSpPr>
            <a:cxnSpLocks/>
          </p:cNvCxnSpPr>
          <p:nvPr/>
        </p:nvCxnSpPr>
        <p:spPr>
          <a:xfrm flipH="1" flipV="1">
            <a:off x="5661948" y="1970407"/>
            <a:ext cx="1219344" cy="1028952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4B996AD-958D-09D9-6027-B0F6278B9A86}"/>
              </a:ext>
            </a:extLst>
          </p:cNvPr>
          <p:cNvCxnSpPr>
            <a:cxnSpLocks/>
          </p:cNvCxnSpPr>
          <p:nvPr/>
        </p:nvCxnSpPr>
        <p:spPr>
          <a:xfrm flipH="1" flipV="1">
            <a:off x="4900589" y="1276570"/>
            <a:ext cx="291644" cy="340904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1665181-5F77-C39B-3841-7F15A4A5C2CF}"/>
              </a:ext>
            </a:extLst>
          </p:cNvPr>
          <p:cNvGrpSpPr/>
          <p:nvPr/>
        </p:nvGrpSpPr>
        <p:grpSpPr>
          <a:xfrm>
            <a:off x="1247178" y="5777451"/>
            <a:ext cx="10789920" cy="828557"/>
            <a:chOff x="1247178" y="5777451"/>
            <a:chExt cx="10789920" cy="82855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FB45D9A-E8C4-9069-9628-418421611E03}"/>
                </a:ext>
              </a:extLst>
            </p:cNvPr>
            <p:cNvGrpSpPr/>
            <p:nvPr/>
          </p:nvGrpSpPr>
          <p:grpSpPr>
            <a:xfrm>
              <a:off x="1918602" y="5819730"/>
              <a:ext cx="923305" cy="561281"/>
              <a:chOff x="1918602" y="5819730"/>
              <a:chExt cx="923305" cy="561281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CCBE9CC-C5E4-16AA-3D98-17910FF094DC}"/>
                  </a:ext>
                </a:extLst>
              </p:cNvPr>
              <p:cNvSpPr/>
              <p:nvPr/>
            </p:nvSpPr>
            <p:spPr>
              <a:xfrm>
                <a:off x="1918602" y="6176320"/>
                <a:ext cx="923305" cy="204691"/>
              </a:xfrm>
              <a:prstGeom prst="ellipse">
                <a:avLst/>
              </a:prstGeom>
              <a:noFill/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93B3B4DC-9524-23BA-B144-4FE9B0EF5D89}"/>
                  </a:ext>
                </a:extLst>
              </p:cNvPr>
              <p:cNvGrpSpPr/>
              <p:nvPr/>
            </p:nvGrpSpPr>
            <p:grpSpPr>
              <a:xfrm>
                <a:off x="2216998" y="5819730"/>
                <a:ext cx="327649" cy="376630"/>
                <a:chOff x="10956892" y="3865137"/>
                <a:chExt cx="327649" cy="376630"/>
              </a:xfrm>
            </p:grpSpPr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554572A9-C432-6465-8B64-6BC89042C7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126431" y="3876178"/>
                  <a:ext cx="1" cy="365589"/>
                </a:xfrm>
                <a:prstGeom prst="line">
                  <a:avLst/>
                </a:prstGeom>
                <a:ln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ADFC99F8-17F6-E4B4-5950-EA883883C9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956892" y="3874383"/>
                  <a:ext cx="0" cy="328125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44ED79BE-BC9A-CE57-2D5F-A28BB95C80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284541" y="3865137"/>
                  <a:ext cx="0" cy="325941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C6029BA9-0903-F64A-FDF7-628B6E844020}"/>
                </a:ext>
              </a:extLst>
            </p:cNvPr>
            <p:cNvGrpSpPr/>
            <p:nvPr/>
          </p:nvGrpSpPr>
          <p:grpSpPr>
            <a:xfrm>
              <a:off x="5026434" y="5819730"/>
              <a:ext cx="923305" cy="561281"/>
              <a:chOff x="1918602" y="5819730"/>
              <a:chExt cx="923305" cy="561281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E28FAC3-685E-F1BB-AF2C-0B1C881B2208}"/>
                  </a:ext>
                </a:extLst>
              </p:cNvPr>
              <p:cNvSpPr/>
              <p:nvPr/>
            </p:nvSpPr>
            <p:spPr>
              <a:xfrm>
                <a:off x="1918602" y="6176320"/>
                <a:ext cx="923305" cy="204691"/>
              </a:xfrm>
              <a:prstGeom prst="ellipse">
                <a:avLst/>
              </a:prstGeom>
              <a:noFill/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4C4CFB2B-5C59-6497-5CB2-747CA1DFB8B8}"/>
                  </a:ext>
                </a:extLst>
              </p:cNvPr>
              <p:cNvGrpSpPr/>
              <p:nvPr/>
            </p:nvGrpSpPr>
            <p:grpSpPr>
              <a:xfrm>
                <a:off x="2216998" y="5819730"/>
                <a:ext cx="327649" cy="376630"/>
                <a:chOff x="10956892" y="3865137"/>
                <a:chExt cx="327649" cy="376630"/>
              </a:xfrm>
            </p:grpSpPr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32F043DB-9D50-B6B2-ED46-191CA6047C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126431" y="3876178"/>
                  <a:ext cx="1" cy="365589"/>
                </a:xfrm>
                <a:prstGeom prst="line">
                  <a:avLst/>
                </a:prstGeom>
                <a:ln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022E860A-71A9-07F0-30EA-DCB68BB8D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956892" y="3874383"/>
                  <a:ext cx="0" cy="328125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40C1DA47-9CC2-E518-0E2C-691EE4468A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284541" y="3865137"/>
                  <a:ext cx="0" cy="325941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7A39F8D-9DFE-89EF-06DD-297952B56673}"/>
                </a:ext>
              </a:extLst>
            </p:cNvPr>
            <p:cNvGrpSpPr/>
            <p:nvPr/>
          </p:nvGrpSpPr>
          <p:grpSpPr>
            <a:xfrm>
              <a:off x="7416079" y="5828976"/>
              <a:ext cx="923305" cy="561281"/>
              <a:chOff x="1918602" y="5819730"/>
              <a:chExt cx="923305" cy="561281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C498A62F-50F7-B76C-6EC1-5BBA5DCE849C}"/>
                  </a:ext>
                </a:extLst>
              </p:cNvPr>
              <p:cNvSpPr/>
              <p:nvPr/>
            </p:nvSpPr>
            <p:spPr>
              <a:xfrm>
                <a:off x="1918602" y="6176320"/>
                <a:ext cx="923305" cy="204691"/>
              </a:xfrm>
              <a:prstGeom prst="ellipse">
                <a:avLst/>
              </a:prstGeom>
              <a:noFill/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294DF131-F326-2128-CECB-8892F0343D8E}"/>
                  </a:ext>
                </a:extLst>
              </p:cNvPr>
              <p:cNvGrpSpPr/>
              <p:nvPr/>
            </p:nvGrpSpPr>
            <p:grpSpPr>
              <a:xfrm>
                <a:off x="2216998" y="5819730"/>
                <a:ext cx="327649" cy="376630"/>
                <a:chOff x="10956892" y="3865137"/>
                <a:chExt cx="327649" cy="376630"/>
              </a:xfrm>
            </p:grpSpPr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1A8815FD-649B-73CF-FA04-34137EFB90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126431" y="3876178"/>
                  <a:ext cx="1" cy="365589"/>
                </a:xfrm>
                <a:prstGeom prst="line">
                  <a:avLst/>
                </a:prstGeom>
                <a:ln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362FD7C2-7537-0472-7D44-CCEC2925FD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956892" y="3874383"/>
                  <a:ext cx="0" cy="328125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FB69D0B9-3072-7321-1F40-5EAFA163E0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284541" y="3865137"/>
                  <a:ext cx="0" cy="325941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84EF777-8D3A-4B09-5DF9-E9B9BDBDE647}"/>
                </a:ext>
              </a:extLst>
            </p:cNvPr>
            <p:cNvSpPr/>
            <p:nvPr/>
          </p:nvSpPr>
          <p:spPr>
            <a:xfrm>
              <a:off x="1247178" y="5777451"/>
              <a:ext cx="10789920" cy="828557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497570F-595D-532A-5904-992E12522B07}"/>
              </a:ext>
            </a:extLst>
          </p:cNvPr>
          <p:cNvSpPr txBox="1"/>
          <p:nvPr/>
        </p:nvSpPr>
        <p:spPr>
          <a:xfrm>
            <a:off x="1583473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L1 -30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662D16-2018-E9EC-5626-EE5F8A1B8A01}"/>
              </a:ext>
            </a:extLst>
          </p:cNvPr>
          <p:cNvSpPr txBox="1"/>
          <p:nvPr/>
        </p:nvSpPr>
        <p:spPr>
          <a:xfrm>
            <a:off x="4699922" y="5295013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L2 - 50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39E42E-607C-091C-34DC-C25D694632CE}"/>
              </a:ext>
            </a:extLst>
          </p:cNvPr>
          <p:cNvSpPr txBox="1"/>
          <p:nvPr/>
        </p:nvSpPr>
        <p:spPr>
          <a:xfrm>
            <a:off x="7053262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L3 - 60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EA3274-A957-D94B-055B-60EC9C48A211}"/>
              </a:ext>
            </a:extLst>
          </p:cNvPr>
          <p:cNvSpPr txBox="1"/>
          <p:nvPr/>
        </p:nvSpPr>
        <p:spPr>
          <a:xfrm>
            <a:off x="2055495" y="2986695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M1 - 20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76B5D3-AFF9-0E94-FEB5-1F176DCD1CAA}"/>
              </a:ext>
            </a:extLst>
          </p:cNvPr>
          <p:cNvSpPr txBox="1"/>
          <p:nvPr/>
        </p:nvSpPr>
        <p:spPr>
          <a:xfrm>
            <a:off x="5787199" y="2986696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M2 - 40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58E287-A84A-1B7A-2AA6-11706CB91020}"/>
              </a:ext>
            </a:extLst>
          </p:cNvPr>
          <p:cNvSpPr txBox="1"/>
          <p:nvPr/>
        </p:nvSpPr>
        <p:spPr>
          <a:xfrm>
            <a:off x="3650236" y="678379"/>
            <a:ext cx="2008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TOP1 - 10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C50F94E-8187-FB86-C3CC-0EE3D157D702}"/>
              </a:ext>
            </a:extLst>
          </p:cNvPr>
          <p:cNvCxnSpPr>
            <a:cxnSpLocks/>
            <a:stCxn id="28" idx="2"/>
            <a:endCxn id="14" idx="0"/>
          </p:cNvCxnSpPr>
          <p:nvPr/>
        </p:nvCxnSpPr>
        <p:spPr>
          <a:xfrm flipH="1">
            <a:off x="2914193" y="1324710"/>
            <a:ext cx="1740321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8B69260-0594-FACC-7D2B-7155C5194059}"/>
              </a:ext>
            </a:extLst>
          </p:cNvPr>
          <p:cNvCxnSpPr>
            <a:cxnSpLocks/>
            <a:stCxn id="14" idx="2"/>
            <a:endCxn id="2" idx="0"/>
          </p:cNvCxnSpPr>
          <p:nvPr/>
        </p:nvCxnSpPr>
        <p:spPr>
          <a:xfrm flipH="1">
            <a:off x="2312026" y="3633026"/>
            <a:ext cx="60216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C043BA5-28AB-2BAB-A436-E0DA366D0B4C}"/>
              </a:ext>
            </a:extLst>
          </p:cNvPr>
          <p:cNvCxnSpPr>
            <a:cxnSpLocks/>
            <a:stCxn id="28" idx="2"/>
            <a:endCxn id="16" idx="0"/>
          </p:cNvCxnSpPr>
          <p:nvPr/>
        </p:nvCxnSpPr>
        <p:spPr>
          <a:xfrm>
            <a:off x="4654514" y="1324710"/>
            <a:ext cx="1991383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58C7D09-471C-F47D-FF70-ECFDDC9F04FF}"/>
              </a:ext>
            </a:extLst>
          </p:cNvPr>
          <p:cNvCxnSpPr>
            <a:cxnSpLocks/>
            <a:stCxn id="16" idx="2"/>
            <a:endCxn id="3" idx="0"/>
          </p:cNvCxnSpPr>
          <p:nvPr/>
        </p:nvCxnSpPr>
        <p:spPr>
          <a:xfrm flipH="1">
            <a:off x="5428475" y="3633027"/>
            <a:ext cx="121742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5105F9A-7EC0-359B-15B1-D2A99AFCD7E5}"/>
              </a:ext>
            </a:extLst>
          </p:cNvPr>
          <p:cNvCxnSpPr>
            <a:cxnSpLocks/>
            <a:stCxn id="16" idx="2"/>
            <a:endCxn id="10" idx="0"/>
          </p:cNvCxnSpPr>
          <p:nvPr/>
        </p:nvCxnSpPr>
        <p:spPr>
          <a:xfrm>
            <a:off x="6645897" y="3633027"/>
            <a:ext cx="1135918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CAF7286-39B0-8B56-90B4-CEE2A96D94B2}"/>
              </a:ext>
            </a:extLst>
          </p:cNvPr>
          <p:cNvSpPr txBox="1"/>
          <p:nvPr/>
        </p:nvSpPr>
        <p:spPr>
          <a:xfrm>
            <a:off x="3304045" y="622173"/>
            <a:ext cx="95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395574-16E3-6FA8-5B07-3C682D9B412E}"/>
              </a:ext>
            </a:extLst>
          </p:cNvPr>
          <p:cNvSpPr txBox="1"/>
          <p:nvPr/>
        </p:nvSpPr>
        <p:spPr>
          <a:xfrm>
            <a:off x="3135577" y="1477236"/>
            <a:ext cx="149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(10 )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4234F9-9176-4B80-0282-2E6F4F0574EA}"/>
              </a:ext>
            </a:extLst>
          </p:cNvPr>
          <p:cNvSpPr txBox="1"/>
          <p:nvPr/>
        </p:nvSpPr>
        <p:spPr>
          <a:xfrm>
            <a:off x="1548372" y="2961865"/>
            <a:ext cx="149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(10 )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B17034-07CB-F72F-DFE0-41F01216B48B}"/>
              </a:ext>
            </a:extLst>
          </p:cNvPr>
          <p:cNvSpPr txBox="1"/>
          <p:nvPr/>
        </p:nvSpPr>
        <p:spPr>
          <a:xfrm>
            <a:off x="1298333" y="3695818"/>
            <a:ext cx="149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(20 10)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A6863-29E4-583A-3E18-B1F4FCACC28A}"/>
              </a:ext>
            </a:extLst>
          </p:cNvPr>
          <p:cNvSpPr txBox="1"/>
          <p:nvPr/>
        </p:nvSpPr>
        <p:spPr>
          <a:xfrm>
            <a:off x="880261" y="5267456"/>
            <a:ext cx="149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(20 10)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55BCD4-B818-8D3B-79CD-B0AB2DBD50E8}"/>
              </a:ext>
            </a:extLst>
          </p:cNvPr>
          <p:cNvSpPr txBox="1"/>
          <p:nvPr/>
        </p:nvSpPr>
        <p:spPr>
          <a:xfrm>
            <a:off x="7539184" y="2986095"/>
            <a:ext cx="1954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(10)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76BCB8-2CF0-C2FD-D6AC-922F17C46B85}"/>
              </a:ext>
            </a:extLst>
          </p:cNvPr>
          <p:cNvSpPr txBox="1"/>
          <p:nvPr/>
        </p:nvSpPr>
        <p:spPr>
          <a:xfrm>
            <a:off x="5001925" y="3670566"/>
            <a:ext cx="253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(40 10)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561C9B-B9D0-2542-BC3D-5D2ABBB34646}"/>
              </a:ext>
            </a:extLst>
          </p:cNvPr>
          <p:cNvSpPr txBox="1"/>
          <p:nvPr/>
        </p:nvSpPr>
        <p:spPr>
          <a:xfrm>
            <a:off x="3984098" y="5293389"/>
            <a:ext cx="253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(40 10)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01D44F-9E26-9A73-CE83-54FF345845DA}"/>
              </a:ext>
            </a:extLst>
          </p:cNvPr>
          <p:cNvSpPr txBox="1"/>
          <p:nvPr/>
        </p:nvSpPr>
        <p:spPr>
          <a:xfrm>
            <a:off x="8365656" y="5291242"/>
            <a:ext cx="253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(40 10)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AAFD30-7C1D-C9D1-2754-CF23B78C6742}"/>
              </a:ext>
            </a:extLst>
          </p:cNvPr>
          <p:cNvSpPr txBox="1"/>
          <p:nvPr/>
        </p:nvSpPr>
        <p:spPr>
          <a:xfrm>
            <a:off x="738553" y="5938135"/>
            <a:ext cx="149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(30 20 10)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6D63FCE-2DA6-85B7-08AD-21FCC9268334}"/>
              </a:ext>
            </a:extLst>
          </p:cNvPr>
          <p:cNvSpPr txBox="1"/>
          <p:nvPr/>
        </p:nvSpPr>
        <p:spPr>
          <a:xfrm>
            <a:off x="3884715" y="5921956"/>
            <a:ext cx="253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(50 40 10)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2DCB23F-6ED0-D001-E8B6-91EF4A002A3A}"/>
              </a:ext>
            </a:extLst>
          </p:cNvPr>
          <p:cNvSpPr txBox="1"/>
          <p:nvPr/>
        </p:nvSpPr>
        <p:spPr>
          <a:xfrm>
            <a:off x="8414233" y="5938135"/>
            <a:ext cx="253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(60 40 10)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7F1C3-92E5-9D8F-72F0-B10742BC8079}"/>
              </a:ext>
            </a:extLst>
          </p:cNvPr>
          <p:cNvSpPr txBox="1"/>
          <p:nvPr/>
        </p:nvSpPr>
        <p:spPr>
          <a:xfrm>
            <a:off x="184935" y="164387"/>
            <a:ext cx="4037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trike="sngStrike" dirty="0"/>
              <a:t>foo</a:t>
            </a:r>
            <a:r>
              <a:rPr lang="en-US" sz="2400" dirty="0"/>
              <a:t>  produce-path-at-nodes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9A56A02-9AE3-CD8E-B8E8-BA82F8442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722" y="375398"/>
            <a:ext cx="4251947" cy="152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403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4584CD-D020-8376-54B3-F0EA211D74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60"/>
          <a:stretch/>
        </p:blipFill>
        <p:spPr>
          <a:xfrm>
            <a:off x="1229710" y="672662"/>
            <a:ext cx="8752490" cy="491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285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41275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32610</TotalTime>
  <Words>1147</Words>
  <Application>Microsoft Macintosh PowerPoint</Application>
  <PresentationFormat>Widescreen</PresentationFormat>
  <Paragraphs>218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Monaco</vt:lpstr>
      <vt:lpstr>Wingdings</vt:lpstr>
      <vt:lpstr>Office Theme</vt:lpstr>
      <vt:lpstr>Pset 9</vt:lpstr>
      <vt:lpstr>PowerPoint Presentation</vt:lpstr>
      <vt:lpstr>PowerPoint Presentation</vt:lpstr>
      <vt:lpstr>Roadmap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What’s in the past depends on the recursion</vt:lpstr>
      <vt:lpstr>PowerPoint Presentation</vt:lpstr>
      <vt:lpstr>Module 11 - 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Gregor Kiczales</cp:lastModifiedBy>
  <cp:revision>142</cp:revision>
  <cp:lastPrinted>2024-11-21T20:08:42Z</cp:lastPrinted>
  <dcterms:created xsi:type="dcterms:W3CDTF">2018-11-13T18:07:30Z</dcterms:created>
  <dcterms:modified xsi:type="dcterms:W3CDTF">2024-11-21T21:31:59Z</dcterms:modified>
</cp:coreProperties>
</file>